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 showSpecialPlsOnTitleSld="0">
  <p:sldMasterIdLst>
    <p:sldMasterId id="2147483670" r:id="rId5"/>
    <p:sldMasterId id="2147483671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BDAE71F2-706B-4700-A4D3-C8BDBF80ED8F}">
  <a:tblStyle styleId="{BDAE71F2-706B-4700-A4D3-C8BDBF80ED8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aab9e0d079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gaab9e0d079_0_9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aa492eb08a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aa492eb08a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aa492eb08a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aa492eb08a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b5376456b9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b5376456b9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abe1601d8b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abe1601d8b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abe1601c7f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abe1601c7f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b606a7052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b606a7052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b5376456b9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b5376456b9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b5376456b9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b5376456b9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aa492eb08a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aa492eb08a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aa492eb08a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aa492eb08a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3bc982a6d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3bc982a6d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aa492eb08a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aa492eb08a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aa492eb08a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" name="Google Shape;407;gaa492eb08a_0_11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b5376456b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b5376456b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aa492eb08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aa492eb08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aa492eb08a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aa492eb08a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aab9e0d079_0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gaab9e0d079_0_19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aa492eb08a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gaa492eb08a_0_8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b5376456b9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b5376456b9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aa492eb08a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aa492eb08a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ctrTitle"/>
          </p:nvPr>
        </p:nvSpPr>
        <p:spPr>
          <a:xfrm>
            <a:off x="719138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36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ctr">
              <a:spcBef>
                <a:spcPts val="580"/>
              </a:spcBef>
              <a:spcAft>
                <a:spcPts val="0"/>
              </a:spcAft>
              <a:buClr>
                <a:srgbClr val="000066"/>
              </a:buClr>
              <a:buSzPts val="2900"/>
              <a:buFont typeface="Arial"/>
              <a:buNone/>
              <a:defRPr/>
            </a:lvl1pPr>
            <a:lvl2pPr lvl="1" rtl="0" algn="l">
              <a:spcBef>
                <a:spcPts val="360"/>
              </a:spcBef>
              <a:spcAft>
                <a:spcPts val="0"/>
              </a:spcAft>
              <a:buClr>
                <a:srgbClr val="000066"/>
              </a:buClr>
              <a:buSzPts val="1800"/>
              <a:buChar char="–"/>
              <a:defRPr/>
            </a:lvl2pPr>
            <a:lvl3pPr lvl="2" rtl="0" algn="l">
              <a:spcBef>
                <a:spcPts val="360"/>
              </a:spcBef>
              <a:spcAft>
                <a:spcPts val="0"/>
              </a:spcAft>
              <a:buClr>
                <a:srgbClr val="000066"/>
              </a:buClr>
              <a:buSzPts val="1800"/>
              <a:buChar char="•"/>
              <a:defRPr/>
            </a:lvl3pPr>
            <a:lvl4pPr lvl="3" rtl="0" algn="l">
              <a:spcBef>
                <a:spcPts val="360"/>
              </a:spcBef>
              <a:spcAft>
                <a:spcPts val="0"/>
              </a:spcAft>
              <a:buClr>
                <a:srgbClr val="000066"/>
              </a:buClr>
              <a:buSzPts val="1800"/>
              <a:buChar char="–"/>
              <a:defRPr/>
            </a:lvl4pPr>
            <a:lvl5pPr lvl="4" rtl="0" algn="l">
              <a:spcBef>
                <a:spcPts val="360"/>
              </a:spcBef>
              <a:spcAft>
                <a:spcPts val="0"/>
              </a:spcAft>
              <a:buClr>
                <a:srgbClr val="000066"/>
              </a:buClr>
              <a:buSzPts val="1800"/>
              <a:buChar char="»"/>
              <a:defRPr/>
            </a:lvl5pPr>
            <a:lvl6pPr lvl="5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0" type="dt"/>
          </p:nvPr>
        </p:nvSpPr>
        <p:spPr>
          <a:xfrm>
            <a:off x="609600" y="4683919"/>
            <a:ext cx="1981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1" type="ftr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14"/>
          <p:cNvSpPr txBox="1"/>
          <p:nvPr>
            <p:ph idx="12" type="sldNum"/>
          </p:nvPr>
        </p:nvSpPr>
        <p:spPr>
          <a:xfrm>
            <a:off x="6716713" y="4673203"/>
            <a:ext cx="2133600" cy="4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/>
          <p:nvPr>
            <p:ph type="title"/>
          </p:nvPr>
        </p:nvSpPr>
        <p:spPr>
          <a:xfrm>
            <a:off x="1752600" y="211931"/>
            <a:ext cx="7086600" cy="70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" type="body"/>
          </p:nvPr>
        </p:nvSpPr>
        <p:spPr>
          <a:xfrm>
            <a:off x="609600" y="1225153"/>
            <a:ext cx="82296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spcBef>
                <a:spcPts val="360"/>
              </a:spcBef>
              <a:spcAft>
                <a:spcPts val="0"/>
              </a:spcAft>
              <a:buClr>
                <a:srgbClr val="000066"/>
              </a:buClr>
              <a:buSzPts val="1800"/>
              <a:buChar char="•"/>
              <a:defRPr/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Clr>
                <a:srgbClr val="000066"/>
              </a:buClr>
              <a:buSzPts val="1800"/>
              <a:buChar char="–"/>
              <a:defRPr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rgbClr val="000066"/>
              </a:buClr>
              <a:buSzPts val="1800"/>
              <a:buChar char="•"/>
              <a:defRPr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rgbClr val="000066"/>
              </a:buClr>
              <a:buSzPts val="1800"/>
              <a:buChar char="–"/>
              <a:defRPr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rgbClr val="000066"/>
              </a:buClr>
              <a:buSzPts val="1800"/>
              <a:buChar char="»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0" type="dt"/>
          </p:nvPr>
        </p:nvSpPr>
        <p:spPr>
          <a:xfrm>
            <a:off x="609600" y="4708922"/>
            <a:ext cx="1981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11" type="ftr"/>
          </p:nvPr>
        </p:nvSpPr>
        <p:spPr>
          <a:xfrm>
            <a:off x="2719388" y="4712494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5"/>
          <p:cNvSpPr txBox="1"/>
          <p:nvPr>
            <p:ph idx="12" type="sldNum"/>
          </p:nvPr>
        </p:nvSpPr>
        <p:spPr>
          <a:xfrm>
            <a:off x="6705600" y="4669631"/>
            <a:ext cx="2133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60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spcBef>
                <a:spcPts val="480"/>
              </a:spcBef>
              <a:spcAft>
                <a:spcPts val="0"/>
              </a:spcAft>
              <a:buClr>
                <a:srgbClr val="000066"/>
              </a:buClr>
              <a:buSzPts val="2400"/>
              <a:buFont typeface="Arial"/>
              <a:buNone/>
              <a:defRPr sz="2400"/>
            </a:lvl1pPr>
            <a:lvl2pPr indent="-228600" lvl="1" marL="914400" rtl="0" algn="l">
              <a:spcBef>
                <a:spcPts val="400"/>
              </a:spcBef>
              <a:spcAft>
                <a:spcPts val="0"/>
              </a:spcAft>
              <a:buClr>
                <a:srgbClr val="000066"/>
              </a:buClr>
              <a:buSzPts val="2000"/>
              <a:buFont typeface="Arial"/>
              <a:buNone/>
              <a:defRPr sz="2000"/>
            </a:lvl2pPr>
            <a:lvl3pPr indent="-228600" lvl="2" marL="1371600" rtl="0" algn="l">
              <a:spcBef>
                <a:spcPts val="360"/>
              </a:spcBef>
              <a:spcAft>
                <a:spcPts val="0"/>
              </a:spcAft>
              <a:buClr>
                <a:srgbClr val="000066"/>
              </a:buClr>
              <a:buSzPts val="1800"/>
              <a:buFont typeface="Arial"/>
              <a:buNone/>
              <a:defRPr sz="1800"/>
            </a:lvl3pPr>
            <a:lvl4pPr indent="-228600" lvl="3" marL="1828800" rtl="0" algn="l">
              <a:spcBef>
                <a:spcPts val="320"/>
              </a:spcBef>
              <a:spcAft>
                <a:spcPts val="0"/>
              </a:spcAft>
              <a:buClr>
                <a:srgbClr val="000066"/>
              </a:buClr>
              <a:buSzPts val="1600"/>
              <a:buFont typeface="Arial"/>
              <a:buNone/>
              <a:defRPr sz="1600"/>
            </a:lvl4pPr>
            <a:lvl5pPr indent="-228600" lvl="4" marL="2286000" rtl="0" algn="l">
              <a:spcBef>
                <a:spcPts val="320"/>
              </a:spcBef>
              <a:spcAft>
                <a:spcPts val="0"/>
              </a:spcAft>
              <a:buClr>
                <a:srgbClr val="000066"/>
              </a:buClr>
              <a:buSzPts val="1600"/>
              <a:buFont typeface="Arial"/>
              <a:buNone/>
              <a:defRPr sz="1600"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71" name="Google Shape;71;p16"/>
          <p:cNvSpPr txBox="1"/>
          <p:nvPr>
            <p:ph idx="10" type="dt"/>
          </p:nvPr>
        </p:nvSpPr>
        <p:spPr>
          <a:xfrm>
            <a:off x="609600" y="4708922"/>
            <a:ext cx="1981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6"/>
          <p:cNvSpPr txBox="1"/>
          <p:nvPr>
            <p:ph idx="11" type="ftr"/>
          </p:nvPr>
        </p:nvSpPr>
        <p:spPr>
          <a:xfrm>
            <a:off x="2719388" y="4712494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6"/>
          <p:cNvSpPr txBox="1"/>
          <p:nvPr>
            <p:ph idx="12" type="sldNum"/>
          </p:nvPr>
        </p:nvSpPr>
        <p:spPr>
          <a:xfrm>
            <a:off x="6705600" y="4669631"/>
            <a:ext cx="2133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/>
          <p:nvPr>
            <p:ph type="title"/>
          </p:nvPr>
        </p:nvSpPr>
        <p:spPr>
          <a:xfrm>
            <a:off x="1752600" y="211931"/>
            <a:ext cx="7086600" cy="70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" type="body"/>
          </p:nvPr>
        </p:nvSpPr>
        <p:spPr>
          <a:xfrm>
            <a:off x="609600" y="1225153"/>
            <a:ext cx="40386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spcBef>
                <a:spcPts val="360"/>
              </a:spcBef>
              <a:spcAft>
                <a:spcPts val="0"/>
              </a:spcAft>
              <a:buClr>
                <a:srgbClr val="000066"/>
              </a:buClr>
              <a:buSzPts val="1800"/>
              <a:buChar char="•"/>
              <a:defRPr/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Clr>
                <a:srgbClr val="000066"/>
              </a:buClr>
              <a:buSzPts val="1800"/>
              <a:buChar char="–"/>
              <a:defRPr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rgbClr val="000066"/>
              </a:buClr>
              <a:buSzPts val="1800"/>
              <a:buChar char="•"/>
              <a:defRPr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rgbClr val="000066"/>
              </a:buClr>
              <a:buSzPts val="1800"/>
              <a:buChar char="–"/>
              <a:defRPr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rgbClr val="000066"/>
              </a:buClr>
              <a:buSzPts val="1800"/>
              <a:buChar char="»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2" type="body"/>
          </p:nvPr>
        </p:nvSpPr>
        <p:spPr>
          <a:xfrm>
            <a:off x="4800600" y="1225153"/>
            <a:ext cx="40386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spcBef>
                <a:spcPts val="360"/>
              </a:spcBef>
              <a:spcAft>
                <a:spcPts val="0"/>
              </a:spcAft>
              <a:buClr>
                <a:srgbClr val="000066"/>
              </a:buClr>
              <a:buSzPts val="1800"/>
              <a:buChar char="•"/>
              <a:defRPr/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Clr>
                <a:srgbClr val="000066"/>
              </a:buClr>
              <a:buSzPts val="1800"/>
              <a:buChar char="–"/>
              <a:defRPr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rgbClr val="000066"/>
              </a:buClr>
              <a:buSzPts val="1800"/>
              <a:buChar char="•"/>
              <a:defRPr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rgbClr val="000066"/>
              </a:buClr>
              <a:buSzPts val="1800"/>
              <a:buChar char="–"/>
              <a:defRPr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rgbClr val="000066"/>
              </a:buClr>
              <a:buSzPts val="1800"/>
              <a:buChar char="»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8" name="Google Shape;78;p17"/>
          <p:cNvSpPr txBox="1"/>
          <p:nvPr>
            <p:ph idx="10" type="dt"/>
          </p:nvPr>
        </p:nvSpPr>
        <p:spPr>
          <a:xfrm>
            <a:off x="609600" y="4708922"/>
            <a:ext cx="1981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7"/>
          <p:cNvSpPr txBox="1"/>
          <p:nvPr>
            <p:ph idx="11" type="ftr"/>
          </p:nvPr>
        </p:nvSpPr>
        <p:spPr>
          <a:xfrm>
            <a:off x="2719388" y="4712494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7"/>
          <p:cNvSpPr txBox="1"/>
          <p:nvPr>
            <p:ph idx="12" type="sldNum"/>
          </p:nvPr>
        </p:nvSpPr>
        <p:spPr>
          <a:xfrm>
            <a:off x="6705600" y="4669631"/>
            <a:ext cx="2133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8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rtl="0" algn="l">
              <a:spcBef>
                <a:spcPts val="480"/>
              </a:spcBef>
              <a:spcAft>
                <a:spcPts val="0"/>
              </a:spcAft>
              <a:buClr>
                <a:srgbClr val="000066"/>
              </a:buClr>
              <a:buSzPts val="2400"/>
              <a:buFont typeface="Arial"/>
              <a:buNone/>
              <a:defRPr b="1" sz="2400"/>
            </a:lvl1pPr>
            <a:lvl2pPr indent="-228600" lvl="1" marL="914400" rtl="0" algn="l">
              <a:spcBef>
                <a:spcPts val="400"/>
              </a:spcBef>
              <a:spcAft>
                <a:spcPts val="0"/>
              </a:spcAft>
              <a:buClr>
                <a:srgbClr val="000066"/>
              </a:buClr>
              <a:buSzPts val="2000"/>
              <a:buFont typeface="Arial"/>
              <a:buNone/>
              <a:defRPr b="1" sz="2000"/>
            </a:lvl2pPr>
            <a:lvl3pPr indent="-228600" lvl="2" marL="1371600" rtl="0" algn="l">
              <a:spcBef>
                <a:spcPts val="360"/>
              </a:spcBef>
              <a:spcAft>
                <a:spcPts val="0"/>
              </a:spcAft>
              <a:buClr>
                <a:srgbClr val="000066"/>
              </a:buClr>
              <a:buSzPts val="1800"/>
              <a:buFont typeface="Arial"/>
              <a:buNone/>
              <a:defRPr b="1" sz="1800"/>
            </a:lvl3pPr>
            <a:lvl4pPr indent="-228600" lvl="3" marL="1828800" rtl="0" algn="l">
              <a:spcBef>
                <a:spcPts val="320"/>
              </a:spcBef>
              <a:spcAft>
                <a:spcPts val="0"/>
              </a:spcAft>
              <a:buClr>
                <a:srgbClr val="000066"/>
              </a:buClr>
              <a:buSzPts val="1600"/>
              <a:buFont typeface="Arial"/>
              <a:buNone/>
              <a:defRPr b="1" sz="1600"/>
            </a:lvl4pPr>
            <a:lvl5pPr indent="-228600" lvl="4" marL="2286000" rtl="0" algn="l">
              <a:spcBef>
                <a:spcPts val="320"/>
              </a:spcBef>
              <a:spcAft>
                <a:spcPts val="0"/>
              </a:spcAft>
              <a:buClr>
                <a:srgbClr val="000066"/>
              </a:buClr>
              <a:buSzPts val="1600"/>
              <a:buFont typeface="Arial"/>
              <a:buNone/>
              <a:defRPr b="1" sz="1600"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84" name="Google Shape;84;p18"/>
          <p:cNvSpPr txBox="1"/>
          <p:nvPr>
            <p:ph idx="2" type="body"/>
          </p:nvPr>
        </p:nvSpPr>
        <p:spPr>
          <a:xfrm>
            <a:off x="630238" y="1878806"/>
            <a:ext cx="3868800" cy="27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spcBef>
                <a:spcPts val="360"/>
              </a:spcBef>
              <a:spcAft>
                <a:spcPts val="0"/>
              </a:spcAft>
              <a:buClr>
                <a:srgbClr val="000066"/>
              </a:buClr>
              <a:buSzPts val="1800"/>
              <a:buChar char="•"/>
              <a:defRPr/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Clr>
                <a:srgbClr val="000066"/>
              </a:buClr>
              <a:buSzPts val="1800"/>
              <a:buChar char="–"/>
              <a:defRPr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rgbClr val="000066"/>
              </a:buClr>
              <a:buSzPts val="1800"/>
              <a:buChar char="•"/>
              <a:defRPr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rgbClr val="000066"/>
              </a:buClr>
              <a:buSzPts val="1800"/>
              <a:buChar char="–"/>
              <a:defRPr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rgbClr val="000066"/>
              </a:buClr>
              <a:buSzPts val="1800"/>
              <a:buChar char="»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5" name="Google Shape;85;p18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rtl="0" algn="l">
              <a:spcBef>
                <a:spcPts val="480"/>
              </a:spcBef>
              <a:spcAft>
                <a:spcPts val="0"/>
              </a:spcAft>
              <a:buClr>
                <a:srgbClr val="000066"/>
              </a:buClr>
              <a:buSzPts val="2400"/>
              <a:buFont typeface="Arial"/>
              <a:buNone/>
              <a:defRPr b="1" sz="2400"/>
            </a:lvl1pPr>
            <a:lvl2pPr indent="-228600" lvl="1" marL="914400" rtl="0" algn="l">
              <a:spcBef>
                <a:spcPts val="400"/>
              </a:spcBef>
              <a:spcAft>
                <a:spcPts val="0"/>
              </a:spcAft>
              <a:buClr>
                <a:srgbClr val="000066"/>
              </a:buClr>
              <a:buSzPts val="2000"/>
              <a:buFont typeface="Arial"/>
              <a:buNone/>
              <a:defRPr b="1" sz="2000"/>
            </a:lvl2pPr>
            <a:lvl3pPr indent="-228600" lvl="2" marL="1371600" rtl="0" algn="l">
              <a:spcBef>
                <a:spcPts val="360"/>
              </a:spcBef>
              <a:spcAft>
                <a:spcPts val="0"/>
              </a:spcAft>
              <a:buClr>
                <a:srgbClr val="000066"/>
              </a:buClr>
              <a:buSzPts val="1800"/>
              <a:buFont typeface="Arial"/>
              <a:buNone/>
              <a:defRPr b="1" sz="1800"/>
            </a:lvl3pPr>
            <a:lvl4pPr indent="-228600" lvl="3" marL="1828800" rtl="0" algn="l">
              <a:spcBef>
                <a:spcPts val="320"/>
              </a:spcBef>
              <a:spcAft>
                <a:spcPts val="0"/>
              </a:spcAft>
              <a:buClr>
                <a:srgbClr val="000066"/>
              </a:buClr>
              <a:buSzPts val="1600"/>
              <a:buFont typeface="Arial"/>
              <a:buNone/>
              <a:defRPr b="1" sz="1600"/>
            </a:lvl4pPr>
            <a:lvl5pPr indent="-228600" lvl="4" marL="2286000" rtl="0" algn="l">
              <a:spcBef>
                <a:spcPts val="320"/>
              </a:spcBef>
              <a:spcAft>
                <a:spcPts val="0"/>
              </a:spcAft>
              <a:buClr>
                <a:srgbClr val="000066"/>
              </a:buClr>
              <a:buSzPts val="1600"/>
              <a:buFont typeface="Arial"/>
              <a:buNone/>
              <a:defRPr b="1" sz="1600"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86" name="Google Shape;86;p18"/>
          <p:cNvSpPr txBox="1"/>
          <p:nvPr>
            <p:ph idx="4" type="body"/>
          </p:nvPr>
        </p:nvSpPr>
        <p:spPr>
          <a:xfrm>
            <a:off x="4629150" y="1878806"/>
            <a:ext cx="3887700" cy="27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spcBef>
                <a:spcPts val="360"/>
              </a:spcBef>
              <a:spcAft>
                <a:spcPts val="0"/>
              </a:spcAft>
              <a:buClr>
                <a:srgbClr val="000066"/>
              </a:buClr>
              <a:buSzPts val="1800"/>
              <a:buChar char="•"/>
              <a:defRPr/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Clr>
                <a:srgbClr val="000066"/>
              </a:buClr>
              <a:buSzPts val="1800"/>
              <a:buChar char="–"/>
              <a:defRPr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rgbClr val="000066"/>
              </a:buClr>
              <a:buSzPts val="1800"/>
              <a:buChar char="•"/>
              <a:defRPr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rgbClr val="000066"/>
              </a:buClr>
              <a:buSzPts val="1800"/>
              <a:buChar char="–"/>
              <a:defRPr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rgbClr val="000066"/>
              </a:buClr>
              <a:buSzPts val="1800"/>
              <a:buChar char="»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7" name="Google Shape;87;p18"/>
          <p:cNvSpPr txBox="1"/>
          <p:nvPr>
            <p:ph idx="10" type="dt"/>
          </p:nvPr>
        </p:nvSpPr>
        <p:spPr>
          <a:xfrm>
            <a:off x="609600" y="4708922"/>
            <a:ext cx="1981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18"/>
          <p:cNvSpPr txBox="1"/>
          <p:nvPr>
            <p:ph idx="11" type="ftr"/>
          </p:nvPr>
        </p:nvSpPr>
        <p:spPr>
          <a:xfrm>
            <a:off x="2719388" y="4712494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18"/>
          <p:cNvSpPr txBox="1"/>
          <p:nvPr>
            <p:ph idx="12" type="sldNum"/>
          </p:nvPr>
        </p:nvSpPr>
        <p:spPr>
          <a:xfrm>
            <a:off x="6705600" y="4669631"/>
            <a:ext cx="2133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/>
          <p:nvPr>
            <p:ph type="title"/>
          </p:nvPr>
        </p:nvSpPr>
        <p:spPr>
          <a:xfrm>
            <a:off x="1752600" y="211931"/>
            <a:ext cx="7086600" cy="70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19"/>
          <p:cNvSpPr txBox="1"/>
          <p:nvPr>
            <p:ph idx="10" type="dt"/>
          </p:nvPr>
        </p:nvSpPr>
        <p:spPr>
          <a:xfrm>
            <a:off x="609600" y="4708922"/>
            <a:ext cx="1981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19"/>
          <p:cNvSpPr txBox="1"/>
          <p:nvPr>
            <p:ph idx="11" type="ftr"/>
          </p:nvPr>
        </p:nvSpPr>
        <p:spPr>
          <a:xfrm>
            <a:off x="2719388" y="4712494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19"/>
          <p:cNvSpPr txBox="1"/>
          <p:nvPr>
            <p:ph idx="12" type="sldNum"/>
          </p:nvPr>
        </p:nvSpPr>
        <p:spPr>
          <a:xfrm>
            <a:off x="6705600" y="4669631"/>
            <a:ext cx="2133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 txBox="1"/>
          <p:nvPr>
            <p:ph idx="10" type="dt"/>
          </p:nvPr>
        </p:nvSpPr>
        <p:spPr>
          <a:xfrm>
            <a:off x="609600" y="4708922"/>
            <a:ext cx="1981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20"/>
          <p:cNvSpPr txBox="1"/>
          <p:nvPr>
            <p:ph idx="11" type="ftr"/>
          </p:nvPr>
        </p:nvSpPr>
        <p:spPr>
          <a:xfrm>
            <a:off x="2719388" y="4712494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20"/>
          <p:cNvSpPr txBox="1"/>
          <p:nvPr>
            <p:ph idx="12" type="sldNum"/>
          </p:nvPr>
        </p:nvSpPr>
        <p:spPr>
          <a:xfrm>
            <a:off x="6705600" y="4669631"/>
            <a:ext cx="2133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32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21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rtl="0" algn="l">
              <a:spcBef>
                <a:spcPts val="640"/>
              </a:spcBef>
              <a:spcAft>
                <a:spcPts val="0"/>
              </a:spcAft>
              <a:buClr>
                <a:srgbClr val="000066"/>
              </a:buClr>
              <a:buSzPts val="3200"/>
              <a:buFont typeface="Arial"/>
              <a:buChar char="•"/>
              <a:defRPr sz="3200"/>
            </a:lvl1pPr>
            <a:lvl2pPr indent="-406400" lvl="1" marL="914400" rtl="0" algn="l">
              <a:spcBef>
                <a:spcPts val="560"/>
              </a:spcBef>
              <a:spcAft>
                <a:spcPts val="0"/>
              </a:spcAft>
              <a:buClr>
                <a:srgbClr val="000066"/>
              </a:buClr>
              <a:buSzPts val="2800"/>
              <a:buFont typeface="Arial"/>
              <a:buChar char="–"/>
              <a:defRPr sz="2800"/>
            </a:lvl2pPr>
            <a:lvl3pPr indent="-381000" lvl="2" marL="1371600" rtl="0" algn="l">
              <a:spcBef>
                <a:spcPts val="480"/>
              </a:spcBef>
              <a:spcAft>
                <a:spcPts val="0"/>
              </a:spcAft>
              <a:buClr>
                <a:srgbClr val="000066"/>
              </a:buClr>
              <a:buSzPts val="2400"/>
              <a:buFont typeface="Arial"/>
              <a:buChar char="•"/>
              <a:defRPr sz="2400"/>
            </a:lvl3pPr>
            <a:lvl4pPr indent="-355600" lvl="3" marL="1828800" rtl="0" algn="l">
              <a:spcBef>
                <a:spcPts val="400"/>
              </a:spcBef>
              <a:spcAft>
                <a:spcPts val="0"/>
              </a:spcAft>
              <a:buClr>
                <a:srgbClr val="000066"/>
              </a:buClr>
              <a:buSzPts val="2000"/>
              <a:buFont typeface="Arial"/>
              <a:buChar char="–"/>
              <a:defRPr sz="2000"/>
            </a:lvl4pPr>
            <a:lvl5pPr indent="-355600" lvl="4" marL="2286000" rtl="0" algn="l">
              <a:spcBef>
                <a:spcPts val="400"/>
              </a:spcBef>
              <a:spcAft>
                <a:spcPts val="0"/>
              </a:spcAft>
              <a:buClr>
                <a:srgbClr val="000066"/>
              </a:buClr>
              <a:buSzPts val="2000"/>
              <a:buFont typeface="Arial"/>
              <a:buChar char="»"/>
              <a:defRPr sz="2000"/>
            </a:lvl5pPr>
            <a:lvl6pPr indent="-355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102" name="Google Shape;102;p21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spcBef>
                <a:spcPts val="320"/>
              </a:spcBef>
              <a:spcAft>
                <a:spcPts val="0"/>
              </a:spcAft>
              <a:buClr>
                <a:srgbClr val="000066"/>
              </a:buClr>
              <a:buSzPts val="1600"/>
              <a:buFont typeface="Arial"/>
              <a:buNone/>
              <a:defRPr sz="1600"/>
            </a:lvl1pPr>
            <a:lvl2pPr indent="-228600" lvl="1" marL="914400" rtl="0" algn="l">
              <a:spcBef>
                <a:spcPts val="280"/>
              </a:spcBef>
              <a:spcAft>
                <a:spcPts val="0"/>
              </a:spcAft>
              <a:buClr>
                <a:srgbClr val="000066"/>
              </a:buClr>
              <a:buSzPts val="1400"/>
              <a:buFont typeface="Arial"/>
              <a:buNone/>
              <a:defRPr sz="1400"/>
            </a:lvl2pPr>
            <a:lvl3pPr indent="-228600" lvl="2" marL="1371600" rtl="0" algn="l">
              <a:spcBef>
                <a:spcPts val="240"/>
              </a:spcBef>
              <a:spcAft>
                <a:spcPts val="0"/>
              </a:spcAft>
              <a:buClr>
                <a:srgbClr val="000066"/>
              </a:buClr>
              <a:buSzPts val="1200"/>
              <a:buFont typeface="Arial"/>
              <a:buNone/>
              <a:defRPr sz="1200"/>
            </a:lvl3pPr>
            <a:lvl4pPr indent="-228600" lvl="3" marL="1828800" rtl="0" algn="l">
              <a:spcBef>
                <a:spcPts val="200"/>
              </a:spcBef>
              <a:spcAft>
                <a:spcPts val="0"/>
              </a:spcAft>
              <a:buClr>
                <a:srgbClr val="000066"/>
              </a:buClr>
              <a:buSzPts val="1000"/>
              <a:buFont typeface="Arial"/>
              <a:buNone/>
              <a:defRPr sz="1000"/>
            </a:lvl4pPr>
            <a:lvl5pPr indent="-228600" lvl="4" marL="2286000" rtl="0" algn="l">
              <a:spcBef>
                <a:spcPts val="200"/>
              </a:spcBef>
              <a:spcAft>
                <a:spcPts val="0"/>
              </a:spcAft>
              <a:buClr>
                <a:srgbClr val="000066"/>
              </a:buClr>
              <a:buSzPts val="1000"/>
              <a:buFont typeface="Arial"/>
              <a:buNone/>
              <a:defRPr sz="1000"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03" name="Google Shape;103;p21"/>
          <p:cNvSpPr txBox="1"/>
          <p:nvPr>
            <p:ph idx="10" type="dt"/>
          </p:nvPr>
        </p:nvSpPr>
        <p:spPr>
          <a:xfrm>
            <a:off x="609600" y="4708922"/>
            <a:ext cx="1981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21"/>
          <p:cNvSpPr txBox="1"/>
          <p:nvPr>
            <p:ph idx="11" type="ftr"/>
          </p:nvPr>
        </p:nvSpPr>
        <p:spPr>
          <a:xfrm>
            <a:off x="2719388" y="4712494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21"/>
          <p:cNvSpPr txBox="1"/>
          <p:nvPr>
            <p:ph idx="12" type="sldNum"/>
          </p:nvPr>
        </p:nvSpPr>
        <p:spPr>
          <a:xfrm>
            <a:off x="6705600" y="4669631"/>
            <a:ext cx="2133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32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22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rgbClr val="000066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00006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rgbClr val="000066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66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rgbClr val="000066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66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rgbClr val="000066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000066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rgbClr val="000066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000066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" name="Google Shape;109;p22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spcBef>
                <a:spcPts val="320"/>
              </a:spcBef>
              <a:spcAft>
                <a:spcPts val="0"/>
              </a:spcAft>
              <a:buClr>
                <a:srgbClr val="000066"/>
              </a:buClr>
              <a:buSzPts val="1600"/>
              <a:buFont typeface="Arial"/>
              <a:buNone/>
              <a:defRPr sz="1600"/>
            </a:lvl1pPr>
            <a:lvl2pPr indent="-228600" lvl="1" marL="914400" rtl="0" algn="l">
              <a:spcBef>
                <a:spcPts val="280"/>
              </a:spcBef>
              <a:spcAft>
                <a:spcPts val="0"/>
              </a:spcAft>
              <a:buClr>
                <a:srgbClr val="000066"/>
              </a:buClr>
              <a:buSzPts val="1400"/>
              <a:buFont typeface="Arial"/>
              <a:buNone/>
              <a:defRPr sz="1400"/>
            </a:lvl2pPr>
            <a:lvl3pPr indent="-228600" lvl="2" marL="1371600" rtl="0" algn="l">
              <a:spcBef>
                <a:spcPts val="240"/>
              </a:spcBef>
              <a:spcAft>
                <a:spcPts val="0"/>
              </a:spcAft>
              <a:buClr>
                <a:srgbClr val="000066"/>
              </a:buClr>
              <a:buSzPts val="1200"/>
              <a:buFont typeface="Arial"/>
              <a:buNone/>
              <a:defRPr sz="1200"/>
            </a:lvl3pPr>
            <a:lvl4pPr indent="-228600" lvl="3" marL="1828800" rtl="0" algn="l">
              <a:spcBef>
                <a:spcPts val="200"/>
              </a:spcBef>
              <a:spcAft>
                <a:spcPts val="0"/>
              </a:spcAft>
              <a:buClr>
                <a:srgbClr val="000066"/>
              </a:buClr>
              <a:buSzPts val="1000"/>
              <a:buFont typeface="Arial"/>
              <a:buNone/>
              <a:defRPr sz="1000"/>
            </a:lvl4pPr>
            <a:lvl5pPr indent="-228600" lvl="4" marL="2286000" rtl="0" algn="l">
              <a:spcBef>
                <a:spcPts val="200"/>
              </a:spcBef>
              <a:spcAft>
                <a:spcPts val="0"/>
              </a:spcAft>
              <a:buClr>
                <a:srgbClr val="000066"/>
              </a:buClr>
              <a:buSzPts val="1000"/>
              <a:buFont typeface="Arial"/>
              <a:buNone/>
              <a:defRPr sz="1000"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10" name="Google Shape;110;p22"/>
          <p:cNvSpPr txBox="1"/>
          <p:nvPr>
            <p:ph idx="10" type="dt"/>
          </p:nvPr>
        </p:nvSpPr>
        <p:spPr>
          <a:xfrm>
            <a:off x="609600" y="4708922"/>
            <a:ext cx="1981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22"/>
          <p:cNvSpPr txBox="1"/>
          <p:nvPr>
            <p:ph idx="11" type="ftr"/>
          </p:nvPr>
        </p:nvSpPr>
        <p:spPr>
          <a:xfrm>
            <a:off x="2719388" y="4712494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22"/>
          <p:cNvSpPr txBox="1"/>
          <p:nvPr>
            <p:ph idx="12" type="sldNum"/>
          </p:nvPr>
        </p:nvSpPr>
        <p:spPr>
          <a:xfrm>
            <a:off x="6705600" y="4669631"/>
            <a:ext cx="2133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/>
          <p:nvPr>
            <p:ph type="title"/>
          </p:nvPr>
        </p:nvSpPr>
        <p:spPr>
          <a:xfrm>
            <a:off x="1752600" y="211931"/>
            <a:ext cx="7086600" cy="70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" name="Google Shape;115;p23"/>
          <p:cNvSpPr txBox="1"/>
          <p:nvPr>
            <p:ph idx="1" type="body"/>
          </p:nvPr>
        </p:nvSpPr>
        <p:spPr>
          <a:xfrm rot="5400000">
            <a:off x="2965200" y="-1130447"/>
            <a:ext cx="35184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spcBef>
                <a:spcPts val="360"/>
              </a:spcBef>
              <a:spcAft>
                <a:spcPts val="0"/>
              </a:spcAft>
              <a:buClr>
                <a:srgbClr val="000066"/>
              </a:buClr>
              <a:buSzPts val="1800"/>
              <a:buChar char="•"/>
              <a:defRPr/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Clr>
                <a:srgbClr val="000066"/>
              </a:buClr>
              <a:buSzPts val="1800"/>
              <a:buChar char="–"/>
              <a:defRPr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rgbClr val="000066"/>
              </a:buClr>
              <a:buSzPts val="1800"/>
              <a:buChar char="•"/>
              <a:defRPr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rgbClr val="000066"/>
              </a:buClr>
              <a:buSzPts val="1800"/>
              <a:buChar char="–"/>
              <a:defRPr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rgbClr val="000066"/>
              </a:buClr>
              <a:buSzPts val="1800"/>
              <a:buChar char="»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6" name="Google Shape;116;p23"/>
          <p:cNvSpPr txBox="1"/>
          <p:nvPr>
            <p:ph idx="10" type="dt"/>
          </p:nvPr>
        </p:nvSpPr>
        <p:spPr>
          <a:xfrm>
            <a:off x="609600" y="4708922"/>
            <a:ext cx="1981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23"/>
          <p:cNvSpPr txBox="1"/>
          <p:nvPr>
            <p:ph idx="11" type="ftr"/>
          </p:nvPr>
        </p:nvSpPr>
        <p:spPr>
          <a:xfrm>
            <a:off x="2719388" y="4712494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p23"/>
          <p:cNvSpPr txBox="1"/>
          <p:nvPr>
            <p:ph idx="12" type="sldNum"/>
          </p:nvPr>
        </p:nvSpPr>
        <p:spPr>
          <a:xfrm>
            <a:off x="6705600" y="4669631"/>
            <a:ext cx="2133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/>
          <p:nvPr>
            <p:ph type="title"/>
          </p:nvPr>
        </p:nvSpPr>
        <p:spPr>
          <a:xfrm rot="5400000">
            <a:off x="5544750" y="1448981"/>
            <a:ext cx="45315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p24"/>
          <p:cNvSpPr txBox="1"/>
          <p:nvPr>
            <p:ph idx="1" type="body"/>
          </p:nvPr>
        </p:nvSpPr>
        <p:spPr>
          <a:xfrm rot="5400000">
            <a:off x="1353750" y="-532219"/>
            <a:ext cx="45315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spcBef>
                <a:spcPts val="360"/>
              </a:spcBef>
              <a:spcAft>
                <a:spcPts val="0"/>
              </a:spcAft>
              <a:buClr>
                <a:srgbClr val="000066"/>
              </a:buClr>
              <a:buSzPts val="1800"/>
              <a:buChar char="•"/>
              <a:defRPr/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Clr>
                <a:srgbClr val="000066"/>
              </a:buClr>
              <a:buSzPts val="1800"/>
              <a:buChar char="–"/>
              <a:defRPr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rgbClr val="000066"/>
              </a:buClr>
              <a:buSzPts val="1800"/>
              <a:buChar char="•"/>
              <a:defRPr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rgbClr val="000066"/>
              </a:buClr>
              <a:buSzPts val="1800"/>
              <a:buChar char="–"/>
              <a:defRPr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rgbClr val="000066"/>
              </a:buClr>
              <a:buSzPts val="1800"/>
              <a:buChar char="»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2" name="Google Shape;122;p24"/>
          <p:cNvSpPr txBox="1"/>
          <p:nvPr>
            <p:ph idx="10" type="dt"/>
          </p:nvPr>
        </p:nvSpPr>
        <p:spPr>
          <a:xfrm>
            <a:off x="609600" y="4708922"/>
            <a:ext cx="1981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p24"/>
          <p:cNvSpPr txBox="1"/>
          <p:nvPr>
            <p:ph idx="11" type="ftr"/>
          </p:nvPr>
        </p:nvSpPr>
        <p:spPr>
          <a:xfrm>
            <a:off x="2719388" y="4712494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" name="Google Shape;124;p24"/>
          <p:cNvSpPr txBox="1"/>
          <p:nvPr>
            <p:ph idx="12" type="sldNum"/>
          </p:nvPr>
        </p:nvSpPr>
        <p:spPr>
          <a:xfrm>
            <a:off x="6705600" y="4669631"/>
            <a:ext cx="2133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0.xml"/><Relationship Id="rId13" Type="http://schemas.openxmlformats.org/officeDocument/2006/relationships/theme" Target="../theme/theme3.xml"/><Relationship Id="rId12" Type="http://schemas.openxmlformats.org/officeDocument/2006/relationships/slideLayout" Target="../slideLayouts/slideLayout22.xml"/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1752600" y="211931"/>
            <a:ext cx="7086600" cy="70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None/>
              <a:defRPr b="1" i="0" sz="32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996633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996633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996633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996633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996633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996633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996633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99663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09600" y="1225153"/>
            <a:ext cx="82296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12750" lvl="0" marL="457200" marR="0" rtl="0" algn="l">
              <a:spcBef>
                <a:spcPts val="580"/>
              </a:spcBef>
              <a:spcAft>
                <a:spcPts val="0"/>
              </a:spcAft>
              <a:buClr>
                <a:srgbClr val="000066"/>
              </a:buClr>
              <a:buSzPts val="2900"/>
              <a:buFont typeface="Times New Roman"/>
              <a:buChar char="•"/>
              <a:defRPr i="0" sz="2900" u="none" cap="none" strike="noStrike">
                <a:solidFill>
                  <a:srgbClr val="000066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93700" lvl="1" marL="914400" marR="0" rtl="0" algn="l">
              <a:spcBef>
                <a:spcPts val="520"/>
              </a:spcBef>
              <a:spcAft>
                <a:spcPts val="0"/>
              </a:spcAft>
              <a:buClr>
                <a:srgbClr val="000066"/>
              </a:buClr>
              <a:buSzPts val="2600"/>
              <a:buFont typeface="Times New Roman"/>
              <a:buChar char="–"/>
              <a:defRPr i="0" sz="2600" u="none" cap="none" strike="noStrike">
                <a:solidFill>
                  <a:srgbClr val="000066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68300" lvl="2" marL="1371600" marR="0" rtl="0" algn="l">
              <a:spcBef>
                <a:spcPts val="440"/>
              </a:spcBef>
              <a:spcAft>
                <a:spcPts val="0"/>
              </a:spcAft>
              <a:buClr>
                <a:srgbClr val="000066"/>
              </a:buClr>
              <a:buSzPts val="2200"/>
              <a:buFont typeface="Times New Roman"/>
              <a:buChar char="•"/>
              <a:defRPr i="0" sz="2200" u="none" cap="none" strike="noStrike">
                <a:solidFill>
                  <a:srgbClr val="000066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42900" lvl="3" marL="1828800" marR="0" rtl="0" algn="l">
              <a:spcBef>
                <a:spcPts val="360"/>
              </a:spcBef>
              <a:spcAft>
                <a:spcPts val="0"/>
              </a:spcAft>
              <a:buClr>
                <a:srgbClr val="000066"/>
              </a:buClr>
              <a:buSzPts val="1800"/>
              <a:buFont typeface="Times New Roman"/>
              <a:buChar char="–"/>
              <a:defRPr i="0" sz="1800" u="none" cap="none" strike="noStrike">
                <a:solidFill>
                  <a:srgbClr val="000066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42900" lvl="4" marL="2286000" marR="0" rtl="0" algn="l">
              <a:spcBef>
                <a:spcPts val="360"/>
              </a:spcBef>
              <a:spcAft>
                <a:spcPts val="0"/>
              </a:spcAft>
              <a:buClr>
                <a:srgbClr val="000066"/>
              </a:buClr>
              <a:buSzPts val="1800"/>
              <a:buFont typeface="Times New Roman"/>
              <a:buChar char="»"/>
              <a:defRPr i="0" sz="1800" u="none" cap="none" strike="noStrike">
                <a:solidFill>
                  <a:srgbClr val="000066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•"/>
              <a:defRPr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•"/>
              <a:defRPr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•"/>
              <a:defRPr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•"/>
              <a:defRPr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609600" y="4708922"/>
            <a:ext cx="1981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2719388" y="4712494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705600" y="4669631"/>
            <a:ext cx="2133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0.png"/><Relationship Id="rId4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3.png"/><Relationship Id="rId4" Type="http://schemas.openxmlformats.org/officeDocument/2006/relationships/image" Target="../media/image1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7.png"/><Relationship Id="rId4" Type="http://schemas.openxmlformats.org/officeDocument/2006/relationships/image" Target="../media/image2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1.png"/><Relationship Id="rId4" Type="http://schemas.openxmlformats.org/officeDocument/2006/relationships/image" Target="../media/image25.png"/><Relationship Id="rId5" Type="http://schemas.openxmlformats.org/officeDocument/2006/relationships/image" Target="../media/image28.png"/><Relationship Id="rId6" Type="http://schemas.openxmlformats.org/officeDocument/2006/relationships/image" Target="../media/image29.png"/><Relationship Id="rId7" Type="http://schemas.openxmlformats.org/officeDocument/2006/relationships/image" Target="../media/image3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2.png"/><Relationship Id="rId4" Type="http://schemas.openxmlformats.org/officeDocument/2006/relationships/image" Target="../media/image29.png"/><Relationship Id="rId5" Type="http://schemas.openxmlformats.org/officeDocument/2006/relationships/image" Target="../media/image15.png"/><Relationship Id="rId6" Type="http://schemas.openxmlformats.org/officeDocument/2006/relationships/image" Target="../media/image3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Relationship Id="rId4" Type="http://schemas.openxmlformats.org/officeDocument/2006/relationships/image" Target="../media/image16.png"/><Relationship Id="rId5" Type="http://schemas.openxmlformats.org/officeDocument/2006/relationships/image" Target="../media/image9.png"/><Relationship Id="rId6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0.jpg"/><Relationship Id="rId4" Type="http://schemas.openxmlformats.org/officeDocument/2006/relationships/image" Target="../media/image3.png"/><Relationship Id="rId5" Type="http://schemas.openxmlformats.org/officeDocument/2006/relationships/image" Target="../media/image6.png"/><Relationship Id="rId6" Type="http://schemas.openxmlformats.org/officeDocument/2006/relationships/image" Target="../media/image11.png"/><Relationship Id="rId7" Type="http://schemas.openxmlformats.org/officeDocument/2006/relationships/image" Target="../media/image1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Relationship Id="rId4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1" Type="http://schemas.openxmlformats.org/officeDocument/2006/relationships/image" Target="../media/image22.png"/><Relationship Id="rId10" Type="http://schemas.openxmlformats.org/officeDocument/2006/relationships/image" Target="../media/image26.png"/><Relationship Id="rId12" Type="http://schemas.openxmlformats.org/officeDocument/2006/relationships/image" Target="../media/image24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Relationship Id="rId4" Type="http://schemas.openxmlformats.org/officeDocument/2006/relationships/image" Target="../media/image4.png"/><Relationship Id="rId9" Type="http://schemas.openxmlformats.org/officeDocument/2006/relationships/image" Target="../media/image19.png"/><Relationship Id="rId5" Type="http://schemas.openxmlformats.org/officeDocument/2006/relationships/image" Target="../media/image1.png"/><Relationship Id="rId6" Type="http://schemas.openxmlformats.org/officeDocument/2006/relationships/image" Target="../media/image10.png"/><Relationship Id="rId7" Type="http://schemas.openxmlformats.org/officeDocument/2006/relationships/image" Target="../media/image38.png"/><Relationship Id="rId8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 txBox="1"/>
          <p:nvPr>
            <p:ph type="ctrTitle"/>
          </p:nvPr>
        </p:nvSpPr>
        <p:spPr>
          <a:xfrm>
            <a:off x="726638" y="1372944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solidFill>
                  <a:srgbClr val="142156"/>
                </a:solidFill>
              </a:rPr>
              <a:t>GRADUATION THESIS</a:t>
            </a:r>
            <a:endParaRPr>
              <a:solidFill>
                <a:srgbClr val="142156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solidFill>
                  <a:srgbClr val="142156"/>
                </a:solidFill>
              </a:rPr>
              <a:t>High quality program IT (K42)</a:t>
            </a:r>
            <a:endParaRPr>
              <a:solidFill>
                <a:srgbClr val="142156"/>
              </a:solidFill>
            </a:endParaRPr>
          </a:p>
        </p:txBody>
      </p:sp>
      <p:sp>
        <p:nvSpPr>
          <p:cNvPr id="130" name="Google Shape;130;p25"/>
          <p:cNvSpPr txBox="1"/>
          <p:nvPr>
            <p:ph idx="1" type="subTitle"/>
          </p:nvPr>
        </p:nvSpPr>
        <p:spPr>
          <a:xfrm>
            <a:off x="594050" y="2721750"/>
            <a:ext cx="8037600" cy="959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760000" dist="19050">
              <a:srgbClr val="0B5394">
                <a:alpha val="35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90340" lvl="0" marL="89999" rtl="0" algn="ctr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vi" sz="2000">
                <a:solidFill>
                  <a:srgbClr val="CC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VSTAY - A SYSTEM FOR SEARCHING AND RENTING ACCOMMODATIONS USING REACT AND NODEJS</a:t>
            </a:r>
            <a:endParaRPr sz="2800">
              <a:solidFill>
                <a:srgbClr val="CC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66"/>
              </a:buClr>
              <a:buSzPts val="2900"/>
              <a:buFont typeface="Arial"/>
              <a:buNone/>
            </a:pPr>
            <a:r>
              <a:t/>
            </a:r>
            <a:endParaRPr>
              <a:solidFill>
                <a:srgbClr val="CC0000"/>
              </a:solidFill>
            </a:endParaRPr>
          </a:p>
        </p:txBody>
      </p:sp>
      <p:sp>
        <p:nvSpPr>
          <p:cNvPr id="131" name="Google Shape;131;p25"/>
          <p:cNvSpPr txBox="1"/>
          <p:nvPr>
            <p:ph idx="1" type="subTitle"/>
          </p:nvPr>
        </p:nvSpPr>
        <p:spPr>
          <a:xfrm>
            <a:off x="-153000" y="408775"/>
            <a:ext cx="9297000" cy="9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66"/>
              </a:buClr>
              <a:buSzPts val="2900"/>
              <a:buFont typeface="Arial"/>
              <a:buNone/>
            </a:pPr>
            <a:r>
              <a:rPr b="1" lang="vi" sz="2000">
                <a:solidFill>
                  <a:srgbClr val="06307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CAN THO UNIVERSITY</a:t>
            </a:r>
            <a:endParaRPr b="1" sz="2000">
              <a:solidFill>
                <a:srgbClr val="06307B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66"/>
              </a:buClr>
              <a:buSzPts val="2900"/>
              <a:buFont typeface="Arial"/>
              <a:buNone/>
            </a:pPr>
            <a:r>
              <a:rPr b="1" lang="vi" sz="2000">
                <a:solidFill>
                  <a:srgbClr val="06307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COLLEGE OF INFORMATION AND COMMUNICATION TECHNOLOGY</a:t>
            </a:r>
            <a:endParaRPr b="1" sz="2000">
              <a:solidFill>
                <a:srgbClr val="06307B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2" name="Google Shape;132;p25"/>
          <p:cNvSpPr txBox="1"/>
          <p:nvPr/>
        </p:nvSpPr>
        <p:spPr>
          <a:xfrm>
            <a:off x="1103900" y="3927750"/>
            <a:ext cx="2002500" cy="6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Advisor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>
                <a:solidFill>
                  <a:schemeClr val="dk1"/>
                </a:solidFill>
              </a:rPr>
              <a:t>Dr. Thai Minh Tuan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25"/>
          <p:cNvSpPr txBox="1"/>
          <p:nvPr/>
        </p:nvSpPr>
        <p:spPr>
          <a:xfrm>
            <a:off x="6110725" y="3927750"/>
            <a:ext cx="2756100" cy="7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Student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Name: Tong Minh Duc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ID: B1608292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4"/>
          <p:cNvSpPr txBox="1"/>
          <p:nvPr>
            <p:ph type="title"/>
          </p:nvPr>
        </p:nvSpPr>
        <p:spPr>
          <a:xfrm>
            <a:off x="1752600" y="211931"/>
            <a:ext cx="7086600" cy="708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Design </a:t>
            </a:r>
            <a:r>
              <a:rPr lang="vi">
                <a:solidFill>
                  <a:schemeClr val="dk1"/>
                </a:solidFill>
              </a:rPr>
              <a:t>UI/UX</a:t>
            </a:r>
            <a:endParaRPr/>
          </a:p>
        </p:txBody>
      </p:sp>
      <p:pic>
        <p:nvPicPr>
          <p:cNvPr id="254" name="Google Shape;25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1175" y="1386275"/>
            <a:ext cx="6141725" cy="3007975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34"/>
          <p:cNvSpPr txBox="1"/>
          <p:nvPr/>
        </p:nvSpPr>
        <p:spPr>
          <a:xfrm>
            <a:off x="2875250" y="4488600"/>
            <a:ext cx="3745800" cy="3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latin typeface="Times New Roman"/>
                <a:ea typeface="Times New Roman"/>
                <a:cs typeface="Times New Roman"/>
                <a:sym typeface="Times New Roman"/>
              </a:rPr>
              <a:t>Design on Figma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6" name="Google Shape;256;p34"/>
          <p:cNvSpPr txBox="1"/>
          <p:nvPr>
            <p:ph idx="12" type="sldNum"/>
          </p:nvPr>
        </p:nvSpPr>
        <p:spPr>
          <a:xfrm>
            <a:off x="6705600" y="4669631"/>
            <a:ext cx="2133600" cy="415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5"/>
          <p:cNvSpPr txBox="1"/>
          <p:nvPr>
            <p:ph type="title"/>
          </p:nvPr>
        </p:nvSpPr>
        <p:spPr>
          <a:xfrm>
            <a:off x="1752600" y="211931"/>
            <a:ext cx="7086600" cy="708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</a:t>
            </a:r>
            <a:r>
              <a:rPr lang="vi">
                <a:solidFill>
                  <a:schemeClr val="dk1"/>
                </a:solidFill>
              </a:rPr>
              <a:t>atabase design</a:t>
            </a:r>
            <a:endParaRPr/>
          </a:p>
        </p:txBody>
      </p:sp>
      <p:pic>
        <p:nvPicPr>
          <p:cNvPr descr="https://lh6.googleusercontent.com/5-mKPSEekVdbZZOR20TlFe3rZoIHjEc530KjUfO2hL7YtXg95chDxjhc6u-4AT2DKKLEg4OdgLk7g0VNTYQYAjOzX3h5EvL8R5mISgc2XtvymHnhKoNxbrHmu5E00nXjsxz0xAQ" id="262" name="Google Shape;26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0225" y="1121475"/>
            <a:ext cx="5526225" cy="3766450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35"/>
          <p:cNvSpPr txBox="1"/>
          <p:nvPr>
            <p:ph idx="12" type="sldNum"/>
          </p:nvPr>
        </p:nvSpPr>
        <p:spPr>
          <a:xfrm>
            <a:off x="6705600" y="4669631"/>
            <a:ext cx="2133600" cy="415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6"/>
          <p:cNvSpPr txBox="1"/>
          <p:nvPr>
            <p:ph type="title"/>
          </p:nvPr>
        </p:nvSpPr>
        <p:spPr>
          <a:xfrm>
            <a:off x="1752600" y="211931"/>
            <a:ext cx="7086600" cy="708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Actors</a:t>
            </a:r>
            <a:endParaRPr/>
          </a:p>
        </p:txBody>
      </p:sp>
      <p:grpSp>
        <p:nvGrpSpPr>
          <p:cNvPr id="269" name="Google Shape;269;p36"/>
          <p:cNvGrpSpPr/>
          <p:nvPr/>
        </p:nvGrpSpPr>
        <p:grpSpPr>
          <a:xfrm>
            <a:off x="567750" y="2517700"/>
            <a:ext cx="1044274" cy="819237"/>
            <a:chOff x="1272991" y="1328512"/>
            <a:chExt cx="1076016" cy="1363123"/>
          </a:xfrm>
        </p:grpSpPr>
        <p:pic>
          <p:nvPicPr>
            <p:cNvPr id="270" name="Google Shape;270;p3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272991" y="1328512"/>
              <a:ext cx="1076016" cy="9556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1" name="Google Shape;271;p36"/>
            <p:cNvSpPr txBox="1"/>
            <p:nvPr/>
          </p:nvSpPr>
          <p:spPr>
            <a:xfrm>
              <a:off x="1473345" y="2284235"/>
              <a:ext cx="675300" cy="40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vi">
                  <a:latin typeface="Times New Roman"/>
                  <a:ea typeface="Times New Roman"/>
                  <a:cs typeface="Times New Roman"/>
                  <a:sym typeface="Times New Roman"/>
                </a:rPr>
                <a:t>Guest</a:t>
              </a:r>
              <a:endParaRPr b="1"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272" name="Google Shape;272;p36"/>
          <p:cNvGrpSpPr/>
          <p:nvPr/>
        </p:nvGrpSpPr>
        <p:grpSpPr>
          <a:xfrm>
            <a:off x="7447875" y="2397650"/>
            <a:ext cx="1032127" cy="939232"/>
            <a:chOff x="1243311" y="1328487"/>
            <a:chExt cx="1063500" cy="1149752"/>
          </a:xfrm>
        </p:grpSpPr>
        <p:pic>
          <p:nvPicPr>
            <p:cNvPr id="273" name="Google Shape;273;p3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408547" y="1328487"/>
              <a:ext cx="821034" cy="68126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4" name="Google Shape;274;p36"/>
            <p:cNvSpPr txBox="1"/>
            <p:nvPr/>
          </p:nvSpPr>
          <p:spPr>
            <a:xfrm>
              <a:off x="1243311" y="2083139"/>
              <a:ext cx="1063500" cy="39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vi">
                  <a:latin typeface="Times New Roman"/>
                  <a:ea typeface="Times New Roman"/>
                  <a:cs typeface="Times New Roman"/>
                  <a:sym typeface="Times New Roman"/>
                </a:rPr>
                <a:t>Moderator</a:t>
              </a:r>
              <a:endParaRPr b="1"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275" name="Google Shape;275;p36"/>
          <p:cNvGrpSpPr/>
          <p:nvPr/>
        </p:nvGrpSpPr>
        <p:grpSpPr>
          <a:xfrm>
            <a:off x="3856000" y="2189312"/>
            <a:ext cx="1093135" cy="764867"/>
            <a:chOff x="1030953" y="1328489"/>
            <a:chExt cx="1368300" cy="1363157"/>
          </a:xfrm>
        </p:grpSpPr>
        <p:pic>
          <p:nvPicPr>
            <p:cNvPr id="276" name="Google Shape;276;p3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151119" y="1328489"/>
              <a:ext cx="1146749" cy="95575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7" name="Google Shape;277;p36"/>
            <p:cNvSpPr txBox="1"/>
            <p:nvPr/>
          </p:nvSpPr>
          <p:spPr>
            <a:xfrm>
              <a:off x="1030953" y="2284246"/>
              <a:ext cx="1368300" cy="40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vi">
                  <a:latin typeface="Times New Roman"/>
                  <a:ea typeface="Times New Roman"/>
                  <a:cs typeface="Times New Roman"/>
                  <a:sym typeface="Times New Roman"/>
                </a:rPr>
                <a:t>Member</a:t>
              </a:r>
              <a:endParaRPr b="1"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278" name="Google Shape;278;p36"/>
          <p:cNvSpPr txBox="1"/>
          <p:nvPr/>
        </p:nvSpPr>
        <p:spPr>
          <a:xfrm>
            <a:off x="91575" y="3419150"/>
            <a:ext cx="2224500" cy="15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Times New Roman"/>
              <a:buChar char="-"/>
            </a:pPr>
            <a:r>
              <a:rPr lang="vi" sz="1300">
                <a:latin typeface="Times New Roman"/>
                <a:ea typeface="Times New Roman"/>
                <a:cs typeface="Times New Roman"/>
                <a:sym typeface="Times New Roman"/>
              </a:rPr>
              <a:t>Sign in/ sign up</a:t>
            </a:r>
            <a:endParaRPr sz="1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Times New Roman"/>
              <a:buChar char="-"/>
            </a:pPr>
            <a:r>
              <a:rPr lang="vi" sz="1300">
                <a:latin typeface="Times New Roman"/>
                <a:ea typeface="Times New Roman"/>
                <a:cs typeface="Times New Roman"/>
                <a:sym typeface="Times New Roman"/>
              </a:rPr>
              <a:t>View list of posts</a:t>
            </a:r>
            <a:endParaRPr sz="1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Times New Roman"/>
              <a:buChar char="-"/>
            </a:pPr>
            <a:r>
              <a:rPr lang="vi" sz="1300">
                <a:latin typeface="Times New Roman"/>
                <a:ea typeface="Times New Roman"/>
                <a:cs typeface="Times New Roman"/>
                <a:sym typeface="Times New Roman"/>
              </a:rPr>
              <a:t>Search posts</a:t>
            </a:r>
            <a:endParaRPr sz="13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9" name="Google Shape;279;p36"/>
          <p:cNvSpPr txBox="1"/>
          <p:nvPr/>
        </p:nvSpPr>
        <p:spPr>
          <a:xfrm>
            <a:off x="3397425" y="3056400"/>
            <a:ext cx="3010500" cy="20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Times New Roman"/>
              <a:buChar char="-"/>
            </a:pPr>
            <a:r>
              <a:rPr lang="vi" sz="1300">
                <a:latin typeface="Times New Roman"/>
                <a:ea typeface="Times New Roman"/>
                <a:cs typeface="Times New Roman"/>
                <a:sym typeface="Times New Roman"/>
              </a:rPr>
              <a:t>Sign in</a:t>
            </a:r>
            <a:endParaRPr sz="1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Times New Roman"/>
              <a:buChar char="-"/>
            </a:pPr>
            <a:r>
              <a:rPr lang="vi" sz="1300">
                <a:latin typeface="Times New Roman"/>
                <a:ea typeface="Times New Roman"/>
                <a:cs typeface="Times New Roman"/>
                <a:sym typeface="Times New Roman"/>
              </a:rPr>
              <a:t>View list of posts</a:t>
            </a:r>
            <a:endParaRPr sz="1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Times New Roman"/>
              <a:buChar char="-"/>
            </a:pPr>
            <a:r>
              <a:rPr lang="vi" sz="1300">
                <a:latin typeface="Times New Roman"/>
                <a:ea typeface="Times New Roman"/>
                <a:cs typeface="Times New Roman"/>
                <a:sym typeface="Times New Roman"/>
              </a:rPr>
              <a:t>Search posts</a:t>
            </a:r>
            <a:endParaRPr sz="1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Times New Roman"/>
              <a:buChar char="-"/>
            </a:pPr>
            <a:r>
              <a:rPr lang="vi" sz="1300">
                <a:latin typeface="Times New Roman"/>
                <a:ea typeface="Times New Roman"/>
                <a:cs typeface="Times New Roman"/>
                <a:sym typeface="Times New Roman"/>
              </a:rPr>
              <a:t>Online chat</a:t>
            </a:r>
            <a:endParaRPr sz="1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Times New Roman"/>
              <a:buChar char="-"/>
            </a:pPr>
            <a:r>
              <a:rPr lang="vi" sz="1300">
                <a:latin typeface="Times New Roman"/>
                <a:ea typeface="Times New Roman"/>
                <a:cs typeface="Times New Roman"/>
                <a:sym typeface="Times New Roman"/>
              </a:rPr>
              <a:t>Like/dislike post</a:t>
            </a:r>
            <a:endParaRPr sz="1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Times New Roman"/>
              <a:buChar char="-"/>
            </a:pPr>
            <a:r>
              <a:rPr lang="vi" sz="1300">
                <a:latin typeface="Times New Roman"/>
                <a:ea typeface="Times New Roman"/>
                <a:cs typeface="Times New Roman"/>
                <a:sym typeface="Times New Roman"/>
              </a:rPr>
              <a:t>Update private user’s information</a:t>
            </a:r>
            <a:endParaRPr sz="1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Times New Roman"/>
              <a:buChar char="-"/>
            </a:pPr>
            <a:r>
              <a:rPr lang="vi" sz="1300">
                <a:latin typeface="Times New Roman"/>
                <a:ea typeface="Times New Roman"/>
                <a:cs typeface="Times New Roman"/>
                <a:sym typeface="Times New Roman"/>
              </a:rPr>
              <a:t>Upload posts</a:t>
            </a:r>
            <a:endParaRPr sz="1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Times New Roman"/>
              <a:buChar char="-"/>
            </a:pPr>
            <a:r>
              <a:rPr lang="vi" sz="1300">
                <a:latin typeface="Times New Roman"/>
                <a:ea typeface="Times New Roman"/>
                <a:cs typeface="Times New Roman"/>
                <a:sym typeface="Times New Roman"/>
              </a:rPr>
              <a:t>Update or remove owned posts</a:t>
            </a:r>
            <a:endParaRPr sz="1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Times New Roman"/>
              <a:buChar char="-"/>
            </a:pPr>
            <a:r>
              <a:rPr lang="vi" sz="1300">
                <a:latin typeface="Times New Roman"/>
                <a:ea typeface="Times New Roman"/>
                <a:cs typeface="Times New Roman"/>
                <a:sym typeface="Times New Roman"/>
              </a:rPr>
              <a:t>Map functions</a:t>
            </a:r>
            <a:endParaRPr sz="13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0" name="Google Shape;280;p36"/>
          <p:cNvSpPr txBox="1"/>
          <p:nvPr/>
        </p:nvSpPr>
        <p:spPr>
          <a:xfrm>
            <a:off x="6695575" y="3389125"/>
            <a:ext cx="2294400" cy="4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Times New Roman"/>
              <a:buChar char="-"/>
            </a:pPr>
            <a:r>
              <a:rPr lang="vi" sz="1300">
                <a:latin typeface="Times New Roman"/>
                <a:ea typeface="Times New Roman"/>
                <a:cs typeface="Times New Roman"/>
                <a:sym typeface="Times New Roman"/>
              </a:rPr>
              <a:t>Post quality assurance</a:t>
            </a:r>
            <a:endParaRPr sz="13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81" name="Google Shape;281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83669" y="1092725"/>
            <a:ext cx="1837777" cy="8192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2" name="Google Shape;282;p36"/>
          <p:cNvCxnSpPr>
            <a:stCxn id="281" idx="2"/>
            <a:endCxn id="270" idx="0"/>
          </p:cNvCxnSpPr>
          <p:nvPr/>
        </p:nvCxnSpPr>
        <p:spPr>
          <a:xfrm flipH="1">
            <a:off x="1089958" y="1911975"/>
            <a:ext cx="3312600" cy="605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3" name="Google Shape;283;p36"/>
          <p:cNvCxnSpPr>
            <a:stCxn id="281" idx="2"/>
            <a:endCxn id="276" idx="0"/>
          </p:cNvCxnSpPr>
          <p:nvPr/>
        </p:nvCxnSpPr>
        <p:spPr>
          <a:xfrm>
            <a:off x="4402558" y="1911975"/>
            <a:ext cx="7500" cy="277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4" name="Google Shape;284;p36"/>
          <p:cNvCxnSpPr>
            <a:stCxn id="281" idx="2"/>
            <a:endCxn id="273" idx="0"/>
          </p:cNvCxnSpPr>
          <p:nvPr/>
        </p:nvCxnSpPr>
        <p:spPr>
          <a:xfrm>
            <a:off x="4402558" y="1911975"/>
            <a:ext cx="3604200" cy="485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85" name="Google Shape;285;p36"/>
          <p:cNvSpPr txBox="1"/>
          <p:nvPr>
            <p:ph idx="12" type="sldNum"/>
          </p:nvPr>
        </p:nvSpPr>
        <p:spPr>
          <a:xfrm>
            <a:off x="6705600" y="4669631"/>
            <a:ext cx="2133600" cy="415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7"/>
          <p:cNvSpPr txBox="1"/>
          <p:nvPr>
            <p:ph type="title"/>
          </p:nvPr>
        </p:nvSpPr>
        <p:spPr>
          <a:xfrm>
            <a:off x="1752600" y="211931"/>
            <a:ext cx="7086600" cy="708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Authentication process</a:t>
            </a:r>
            <a:endParaRPr/>
          </a:p>
        </p:txBody>
      </p:sp>
      <p:sp>
        <p:nvSpPr>
          <p:cNvPr id="291" name="Google Shape;291;p37"/>
          <p:cNvSpPr txBox="1"/>
          <p:nvPr>
            <p:ph idx="1" type="body"/>
          </p:nvPr>
        </p:nvSpPr>
        <p:spPr>
          <a:xfrm>
            <a:off x="592250" y="1066528"/>
            <a:ext cx="7825800" cy="646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360"/>
              </a:spcBef>
              <a:spcAft>
                <a:spcPts val="0"/>
              </a:spcAft>
              <a:buNone/>
            </a:pPr>
            <a:r>
              <a:rPr b="1" lang="vi"/>
              <a:t>Authentication</a:t>
            </a:r>
            <a:endParaRPr b="1"/>
          </a:p>
        </p:txBody>
      </p:sp>
      <p:grpSp>
        <p:nvGrpSpPr>
          <p:cNvPr id="292" name="Google Shape;292;p37"/>
          <p:cNvGrpSpPr/>
          <p:nvPr/>
        </p:nvGrpSpPr>
        <p:grpSpPr>
          <a:xfrm>
            <a:off x="1128225" y="1859026"/>
            <a:ext cx="917075" cy="1425449"/>
            <a:chOff x="1048075" y="2571751"/>
            <a:chExt cx="917075" cy="1425449"/>
          </a:xfrm>
        </p:grpSpPr>
        <p:pic>
          <p:nvPicPr>
            <p:cNvPr id="293" name="Google Shape;293;p3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048075" y="2571751"/>
              <a:ext cx="917075" cy="9170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4" name="Google Shape;294;p37"/>
            <p:cNvSpPr txBox="1"/>
            <p:nvPr/>
          </p:nvSpPr>
          <p:spPr>
            <a:xfrm>
              <a:off x="1189775" y="3596100"/>
              <a:ext cx="668400" cy="40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vi" sz="1600">
                  <a:latin typeface="Times New Roman"/>
                  <a:ea typeface="Times New Roman"/>
                  <a:cs typeface="Times New Roman"/>
                  <a:sym typeface="Times New Roman"/>
                </a:rPr>
                <a:t>Users</a:t>
              </a:r>
              <a:endParaRPr sz="1600"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pic>
        <p:nvPicPr>
          <p:cNvPr id="295" name="Google Shape;295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00594" y="1925838"/>
            <a:ext cx="1837777" cy="8192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6" name="Google Shape;296;p37"/>
          <p:cNvGrpSpPr/>
          <p:nvPr/>
        </p:nvGrpSpPr>
        <p:grpSpPr>
          <a:xfrm>
            <a:off x="2045300" y="1834838"/>
            <a:ext cx="4455300" cy="500726"/>
            <a:chOff x="2045300" y="1834838"/>
            <a:chExt cx="4455300" cy="500726"/>
          </a:xfrm>
        </p:grpSpPr>
        <p:cxnSp>
          <p:nvCxnSpPr>
            <p:cNvPr id="297" name="Google Shape;297;p37"/>
            <p:cNvCxnSpPr>
              <a:stCxn id="293" idx="3"/>
              <a:endCxn id="295" idx="1"/>
            </p:cNvCxnSpPr>
            <p:nvPr/>
          </p:nvCxnSpPr>
          <p:spPr>
            <a:xfrm>
              <a:off x="2045300" y="2317563"/>
              <a:ext cx="4455300" cy="18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298" name="Google Shape;298;p37"/>
            <p:cNvSpPr txBox="1"/>
            <p:nvPr/>
          </p:nvSpPr>
          <p:spPr>
            <a:xfrm>
              <a:off x="3790100" y="1834838"/>
              <a:ext cx="1136400" cy="36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vi" sz="2200">
                  <a:latin typeface="Times New Roman"/>
                  <a:ea typeface="Times New Roman"/>
                  <a:cs typeface="Times New Roman"/>
                  <a:sym typeface="Times New Roman"/>
                </a:rPr>
                <a:t>Sign in</a:t>
              </a:r>
              <a:endParaRPr sz="2200"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299" name="Google Shape;299;p37"/>
          <p:cNvSpPr txBox="1"/>
          <p:nvPr/>
        </p:nvSpPr>
        <p:spPr>
          <a:xfrm>
            <a:off x="2192425" y="3158425"/>
            <a:ext cx="5106600" cy="16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Times New Roman"/>
              <a:buChar char="-"/>
            </a:pPr>
            <a:r>
              <a:rPr lang="vi" sz="1900">
                <a:latin typeface="Times New Roman"/>
                <a:ea typeface="Times New Roman"/>
                <a:cs typeface="Times New Roman"/>
                <a:sym typeface="Times New Roman"/>
              </a:rPr>
              <a:t>Provide email and password to sign up</a:t>
            </a:r>
            <a:endParaRPr sz="1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Times New Roman"/>
              <a:buChar char="-"/>
            </a:pPr>
            <a:r>
              <a:rPr lang="vi" sz="1900">
                <a:latin typeface="Times New Roman"/>
                <a:ea typeface="Times New Roman"/>
                <a:cs typeface="Times New Roman"/>
                <a:sym typeface="Times New Roman"/>
              </a:rPr>
              <a:t>Email verification for authenticate email</a:t>
            </a:r>
            <a:endParaRPr sz="1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Times New Roman"/>
              <a:buChar char="-"/>
            </a:pPr>
            <a:r>
              <a:rPr lang="vi" sz="1900">
                <a:latin typeface="Times New Roman"/>
                <a:ea typeface="Times New Roman"/>
                <a:cs typeface="Times New Roman"/>
                <a:sym typeface="Times New Roman"/>
              </a:rPr>
              <a:t>using JWT (JSON web token) for signing in</a:t>
            </a:r>
            <a:endParaRPr sz="19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00" name="Google Shape;300;p37"/>
          <p:cNvSpPr txBox="1"/>
          <p:nvPr>
            <p:ph idx="12" type="sldNum"/>
          </p:nvPr>
        </p:nvSpPr>
        <p:spPr>
          <a:xfrm>
            <a:off x="6705600" y="4669631"/>
            <a:ext cx="2133600" cy="415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  <p:sp>
        <p:nvSpPr>
          <p:cNvPr id="301" name="Google Shape;301;p37"/>
          <p:cNvSpPr txBox="1"/>
          <p:nvPr/>
        </p:nvSpPr>
        <p:spPr>
          <a:xfrm>
            <a:off x="3798600" y="2335575"/>
            <a:ext cx="1089300" cy="3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2200">
                <a:latin typeface="Times New Roman"/>
                <a:ea typeface="Times New Roman"/>
                <a:cs typeface="Times New Roman"/>
                <a:sym typeface="Times New Roman"/>
              </a:rPr>
              <a:t>Sign up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8"/>
          <p:cNvSpPr txBox="1"/>
          <p:nvPr>
            <p:ph type="title"/>
          </p:nvPr>
        </p:nvSpPr>
        <p:spPr>
          <a:xfrm>
            <a:off x="1752600" y="211931"/>
            <a:ext cx="7086600" cy="708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Type of posts</a:t>
            </a:r>
            <a:endParaRPr/>
          </a:p>
        </p:txBody>
      </p:sp>
      <p:sp>
        <p:nvSpPr>
          <p:cNvPr id="307" name="Google Shape;307;p38"/>
          <p:cNvSpPr txBox="1"/>
          <p:nvPr>
            <p:ph idx="1" type="body"/>
          </p:nvPr>
        </p:nvSpPr>
        <p:spPr>
          <a:xfrm>
            <a:off x="663075" y="2695651"/>
            <a:ext cx="2598900" cy="708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360"/>
              </a:spcBef>
              <a:spcAft>
                <a:spcPts val="0"/>
              </a:spcAft>
              <a:buNone/>
            </a:pPr>
            <a:r>
              <a:rPr lang="vi"/>
              <a:t>2 type:</a:t>
            </a:r>
            <a:endParaRPr/>
          </a:p>
        </p:txBody>
      </p:sp>
      <p:grpSp>
        <p:nvGrpSpPr>
          <p:cNvPr id="308" name="Google Shape;308;p38"/>
          <p:cNvGrpSpPr/>
          <p:nvPr/>
        </p:nvGrpSpPr>
        <p:grpSpPr>
          <a:xfrm>
            <a:off x="4922078" y="1323425"/>
            <a:ext cx="2420400" cy="1571850"/>
            <a:chOff x="4333853" y="1604150"/>
            <a:chExt cx="2420400" cy="1571850"/>
          </a:xfrm>
        </p:grpSpPr>
        <p:sp>
          <p:nvSpPr>
            <p:cNvPr id="309" name="Google Shape;309;p38"/>
            <p:cNvSpPr/>
            <p:nvPr/>
          </p:nvSpPr>
          <p:spPr>
            <a:xfrm>
              <a:off x="4411575" y="1604150"/>
              <a:ext cx="1978500" cy="15060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310" name="Google Shape;310;p3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962250" y="1721200"/>
              <a:ext cx="772725" cy="708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1" name="Google Shape;311;p38"/>
            <p:cNvSpPr txBox="1"/>
            <p:nvPr/>
          </p:nvSpPr>
          <p:spPr>
            <a:xfrm>
              <a:off x="4333853" y="2467400"/>
              <a:ext cx="2420400" cy="70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vi" sz="1800">
                  <a:solidFill>
                    <a:srgbClr val="EFEFE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Find accommodation</a:t>
              </a:r>
              <a:endParaRPr sz="1800">
                <a:solidFill>
                  <a:srgbClr val="EFEFEF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cxnSp>
        <p:nvCxnSpPr>
          <p:cNvPr id="312" name="Google Shape;312;p38"/>
          <p:cNvCxnSpPr>
            <a:stCxn id="307" idx="3"/>
            <a:endCxn id="311" idx="1"/>
          </p:cNvCxnSpPr>
          <p:nvPr/>
        </p:nvCxnSpPr>
        <p:spPr>
          <a:xfrm flipH="1" rot="10800000">
            <a:off x="3261975" y="2540851"/>
            <a:ext cx="1660200" cy="509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313" name="Google Shape;313;p38"/>
          <p:cNvGrpSpPr/>
          <p:nvPr/>
        </p:nvGrpSpPr>
        <p:grpSpPr>
          <a:xfrm>
            <a:off x="5013075" y="3133500"/>
            <a:ext cx="1991875" cy="1506000"/>
            <a:chOff x="4411575" y="1604150"/>
            <a:chExt cx="1991875" cy="1506000"/>
          </a:xfrm>
        </p:grpSpPr>
        <p:sp>
          <p:nvSpPr>
            <p:cNvPr id="314" name="Google Shape;314;p38"/>
            <p:cNvSpPr/>
            <p:nvPr/>
          </p:nvSpPr>
          <p:spPr>
            <a:xfrm>
              <a:off x="4411575" y="1604150"/>
              <a:ext cx="1978500" cy="15060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38"/>
            <p:cNvSpPr txBox="1"/>
            <p:nvPr/>
          </p:nvSpPr>
          <p:spPr>
            <a:xfrm>
              <a:off x="4424950" y="2459750"/>
              <a:ext cx="1978500" cy="57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vi" sz="1800">
                  <a:solidFill>
                    <a:srgbClr val="EFEFE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Share/rent accommodation</a:t>
              </a:r>
              <a:endParaRPr sz="1800">
                <a:solidFill>
                  <a:srgbClr val="EFEFEF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pic>
        <p:nvPicPr>
          <p:cNvPr id="316" name="Google Shape;316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50475" y="3133500"/>
            <a:ext cx="866374" cy="8663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7" name="Google Shape;317;p38"/>
          <p:cNvCxnSpPr>
            <a:stCxn id="307" idx="3"/>
            <a:endCxn id="314" idx="1"/>
          </p:cNvCxnSpPr>
          <p:nvPr/>
        </p:nvCxnSpPr>
        <p:spPr>
          <a:xfrm>
            <a:off x="3261975" y="3049951"/>
            <a:ext cx="1751100" cy="83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18" name="Google Shape;318;p38"/>
          <p:cNvSpPr txBox="1"/>
          <p:nvPr>
            <p:ph idx="12" type="sldNum"/>
          </p:nvPr>
        </p:nvSpPr>
        <p:spPr>
          <a:xfrm>
            <a:off x="6705600" y="4669631"/>
            <a:ext cx="2133600" cy="415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9"/>
          <p:cNvSpPr txBox="1"/>
          <p:nvPr>
            <p:ph type="title"/>
          </p:nvPr>
        </p:nvSpPr>
        <p:spPr>
          <a:xfrm>
            <a:off x="1752600" y="211931"/>
            <a:ext cx="7086600" cy="708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Post status</a:t>
            </a:r>
            <a:endParaRPr/>
          </a:p>
        </p:txBody>
      </p:sp>
      <p:sp>
        <p:nvSpPr>
          <p:cNvPr id="324" name="Google Shape;324;p39"/>
          <p:cNvSpPr txBox="1"/>
          <p:nvPr>
            <p:ph idx="12" type="sldNum"/>
          </p:nvPr>
        </p:nvSpPr>
        <p:spPr>
          <a:xfrm>
            <a:off x="6705600" y="4669631"/>
            <a:ext cx="2133600" cy="415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  <p:grpSp>
        <p:nvGrpSpPr>
          <p:cNvPr id="325" name="Google Shape;325;p39"/>
          <p:cNvGrpSpPr/>
          <p:nvPr/>
        </p:nvGrpSpPr>
        <p:grpSpPr>
          <a:xfrm>
            <a:off x="3913900" y="3225743"/>
            <a:ext cx="1001100" cy="1363769"/>
            <a:chOff x="4999725" y="3056068"/>
            <a:chExt cx="1001100" cy="1363769"/>
          </a:xfrm>
        </p:grpSpPr>
        <p:pic>
          <p:nvPicPr>
            <p:cNvPr id="326" name="Google Shape;326;p3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059050" y="3056068"/>
              <a:ext cx="708600" cy="75115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7" name="Google Shape;327;p39"/>
            <p:cNvSpPr txBox="1"/>
            <p:nvPr/>
          </p:nvSpPr>
          <p:spPr>
            <a:xfrm>
              <a:off x="4999725" y="4004338"/>
              <a:ext cx="1001100" cy="41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vi">
                  <a:latin typeface="Times New Roman"/>
                  <a:ea typeface="Times New Roman"/>
                  <a:cs typeface="Times New Roman"/>
                  <a:sym typeface="Times New Roman"/>
                </a:rPr>
                <a:t>Approved</a:t>
              </a:r>
              <a:endParaRPr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328" name="Google Shape;328;p39"/>
          <p:cNvGrpSpPr/>
          <p:nvPr/>
        </p:nvGrpSpPr>
        <p:grpSpPr>
          <a:xfrm>
            <a:off x="6061513" y="2991125"/>
            <a:ext cx="892800" cy="1365900"/>
            <a:chOff x="7012813" y="3067150"/>
            <a:chExt cx="892800" cy="1365900"/>
          </a:xfrm>
        </p:grpSpPr>
        <p:pic>
          <p:nvPicPr>
            <p:cNvPr id="329" name="Google Shape;329;p3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012825" y="3067150"/>
              <a:ext cx="787576" cy="7875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0" name="Google Shape;330;p39"/>
            <p:cNvSpPr txBox="1"/>
            <p:nvPr/>
          </p:nvSpPr>
          <p:spPr>
            <a:xfrm>
              <a:off x="7012813" y="4017550"/>
              <a:ext cx="892800" cy="41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vi">
                  <a:latin typeface="Times New Roman"/>
                  <a:ea typeface="Times New Roman"/>
                  <a:cs typeface="Times New Roman"/>
                  <a:sym typeface="Times New Roman"/>
                </a:rPr>
                <a:t>Rejected</a:t>
              </a:r>
              <a:endParaRPr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331" name="Google Shape;331;p39"/>
          <p:cNvGrpSpPr/>
          <p:nvPr/>
        </p:nvGrpSpPr>
        <p:grpSpPr>
          <a:xfrm>
            <a:off x="1073675" y="3143025"/>
            <a:ext cx="827700" cy="1214150"/>
            <a:chOff x="1600075" y="3056075"/>
            <a:chExt cx="827700" cy="1214150"/>
          </a:xfrm>
        </p:grpSpPr>
        <p:pic>
          <p:nvPicPr>
            <p:cNvPr id="332" name="Google Shape;332;p3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656350" y="3056075"/>
              <a:ext cx="654950" cy="6549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3" name="Google Shape;333;p39"/>
            <p:cNvSpPr txBox="1"/>
            <p:nvPr/>
          </p:nvSpPr>
          <p:spPr>
            <a:xfrm>
              <a:off x="1600075" y="3854725"/>
              <a:ext cx="827700" cy="41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vi">
                  <a:latin typeface="Times New Roman"/>
                  <a:ea typeface="Times New Roman"/>
                  <a:cs typeface="Times New Roman"/>
                  <a:sym typeface="Times New Roman"/>
                </a:rPr>
                <a:t>Pending</a:t>
              </a:r>
              <a:endParaRPr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pic>
        <p:nvPicPr>
          <p:cNvPr id="334" name="Google Shape;334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98550" y="1241100"/>
            <a:ext cx="1090025" cy="10900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5" name="Google Shape;335;p39"/>
          <p:cNvCxnSpPr>
            <a:stCxn id="334" idx="2"/>
            <a:endCxn id="332" idx="0"/>
          </p:cNvCxnSpPr>
          <p:nvPr/>
        </p:nvCxnSpPr>
        <p:spPr>
          <a:xfrm flipH="1">
            <a:off x="1457462" y="2331125"/>
            <a:ext cx="3086100" cy="811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36" name="Google Shape;336;p39"/>
          <p:cNvCxnSpPr>
            <a:stCxn id="334" idx="2"/>
            <a:endCxn id="326" idx="0"/>
          </p:cNvCxnSpPr>
          <p:nvPr/>
        </p:nvCxnSpPr>
        <p:spPr>
          <a:xfrm flipH="1">
            <a:off x="4327562" y="2331125"/>
            <a:ext cx="216000" cy="894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37" name="Google Shape;337;p39"/>
          <p:cNvCxnSpPr>
            <a:stCxn id="334" idx="2"/>
            <a:endCxn id="329" idx="0"/>
          </p:cNvCxnSpPr>
          <p:nvPr/>
        </p:nvCxnSpPr>
        <p:spPr>
          <a:xfrm>
            <a:off x="4543562" y="2331125"/>
            <a:ext cx="1911900" cy="660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38" name="Google Shape;338;p3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063254" y="3037750"/>
            <a:ext cx="660000" cy="660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9" name="Google Shape;339;p39"/>
          <p:cNvCxnSpPr>
            <a:stCxn id="334" idx="2"/>
            <a:endCxn id="338" idx="0"/>
          </p:cNvCxnSpPr>
          <p:nvPr/>
        </p:nvCxnSpPr>
        <p:spPr>
          <a:xfrm>
            <a:off x="4543562" y="2331125"/>
            <a:ext cx="3849600" cy="706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40" name="Google Shape;340;p39"/>
          <p:cNvSpPr txBox="1"/>
          <p:nvPr/>
        </p:nvSpPr>
        <p:spPr>
          <a:xfrm>
            <a:off x="8063238" y="3800650"/>
            <a:ext cx="8928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latin typeface="Times New Roman"/>
                <a:ea typeface="Times New Roman"/>
                <a:cs typeface="Times New Roman"/>
                <a:sym typeface="Times New Roman"/>
              </a:rPr>
              <a:t>Deleted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40"/>
          <p:cNvSpPr txBox="1"/>
          <p:nvPr>
            <p:ph type="title"/>
          </p:nvPr>
        </p:nvSpPr>
        <p:spPr>
          <a:xfrm>
            <a:off x="1752600" y="211931"/>
            <a:ext cx="7086600" cy="708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Post uploading process</a:t>
            </a:r>
            <a:endParaRPr/>
          </a:p>
        </p:txBody>
      </p:sp>
      <p:sp>
        <p:nvSpPr>
          <p:cNvPr id="346" name="Google Shape;346;p40"/>
          <p:cNvSpPr txBox="1"/>
          <p:nvPr/>
        </p:nvSpPr>
        <p:spPr>
          <a:xfrm>
            <a:off x="5086800" y="1932250"/>
            <a:ext cx="4057200" cy="23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Times New Roman"/>
              <a:buChar char="-"/>
            </a:pPr>
            <a:r>
              <a:rPr lang="vi" sz="1900">
                <a:latin typeface="Times New Roman"/>
                <a:ea typeface="Times New Roman"/>
                <a:cs typeface="Times New Roman"/>
                <a:sym typeface="Times New Roman"/>
              </a:rPr>
              <a:t>Member uploads a post</a:t>
            </a:r>
            <a:endParaRPr sz="1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Times New Roman"/>
              <a:buChar char="-"/>
            </a:pPr>
            <a:r>
              <a:rPr lang="vi" sz="1900">
                <a:latin typeface="Times New Roman"/>
                <a:ea typeface="Times New Roman"/>
                <a:cs typeface="Times New Roman"/>
                <a:sym typeface="Times New Roman"/>
              </a:rPr>
              <a:t>Post is marked “pending” status</a:t>
            </a:r>
            <a:endParaRPr sz="1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Times New Roman"/>
              <a:buChar char="-"/>
            </a:pPr>
            <a:r>
              <a:rPr lang="vi" sz="1900">
                <a:latin typeface="Times New Roman"/>
                <a:ea typeface="Times New Roman"/>
                <a:cs typeface="Times New Roman"/>
                <a:sym typeface="Times New Roman"/>
              </a:rPr>
              <a:t>Moderator will check and preview</a:t>
            </a:r>
            <a:endParaRPr sz="1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47" name="Google Shape;347;p40"/>
          <p:cNvSpPr txBox="1"/>
          <p:nvPr>
            <p:ph idx="12" type="sldNum"/>
          </p:nvPr>
        </p:nvSpPr>
        <p:spPr>
          <a:xfrm>
            <a:off x="6705600" y="4669631"/>
            <a:ext cx="2133600" cy="415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  <p:pic>
        <p:nvPicPr>
          <p:cNvPr id="348" name="Google Shape;348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7695" y="2031675"/>
            <a:ext cx="718550" cy="7185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9" name="Google Shape;349;p40"/>
          <p:cNvCxnSpPr/>
          <p:nvPr/>
        </p:nvCxnSpPr>
        <p:spPr>
          <a:xfrm>
            <a:off x="1759575" y="2381938"/>
            <a:ext cx="1022700" cy="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50" name="Google Shape;350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63025" y="2143125"/>
            <a:ext cx="215800" cy="21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57474" y="2226438"/>
            <a:ext cx="718550" cy="3203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81850" y="2031675"/>
            <a:ext cx="770513" cy="770540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40"/>
          <p:cNvSpPr txBox="1"/>
          <p:nvPr/>
        </p:nvSpPr>
        <p:spPr>
          <a:xfrm>
            <a:off x="744450" y="2827425"/>
            <a:ext cx="8121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latin typeface="Times New Roman"/>
                <a:ea typeface="Times New Roman"/>
                <a:cs typeface="Times New Roman"/>
                <a:sym typeface="Times New Roman"/>
              </a:rPr>
              <a:t>Member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54" name="Google Shape;354;p40"/>
          <p:cNvSpPr txBox="1"/>
          <p:nvPr/>
        </p:nvSpPr>
        <p:spPr>
          <a:xfrm>
            <a:off x="3555763" y="2865050"/>
            <a:ext cx="1022700" cy="3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latin typeface="Times New Roman"/>
                <a:ea typeface="Times New Roman"/>
                <a:cs typeface="Times New Roman"/>
                <a:sym typeface="Times New Roman"/>
              </a:rPr>
              <a:t>Moderator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355" name="Google Shape;355;p40"/>
          <p:cNvGrpSpPr/>
          <p:nvPr/>
        </p:nvGrpSpPr>
        <p:grpSpPr>
          <a:xfrm>
            <a:off x="4077975" y="3913375"/>
            <a:ext cx="481200" cy="601575"/>
            <a:chOff x="2872550" y="3910275"/>
            <a:chExt cx="481200" cy="601575"/>
          </a:xfrm>
        </p:grpSpPr>
        <p:cxnSp>
          <p:nvCxnSpPr>
            <p:cNvPr id="356" name="Google Shape;356;p40"/>
            <p:cNvCxnSpPr/>
            <p:nvPr/>
          </p:nvCxnSpPr>
          <p:spPr>
            <a:xfrm>
              <a:off x="2872550" y="3910275"/>
              <a:ext cx="0" cy="594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57" name="Google Shape;357;p40"/>
            <p:cNvCxnSpPr/>
            <p:nvPr/>
          </p:nvCxnSpPr>
          <p:spPr>
            <a:xfrm>
              <a:off x="2880050" y="4511850"/>
              <a:ext cx="4737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58" name="Google Shape;358;p40"/>
            <p:cNvCxnSpPr/>
            <p:nvPr/>
          </p:nvCxnSpPr>
          <p:spPr>
            <a:xfrm>
              <a:off x="3353750" y="3915825"/>
              <a:ext cx="0" cy="582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pic>
        <p:nvPicPr>
          <p:cNvPr id="359" name="Google Shape;359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09037" y="4270850"/>
            <a:ext cx="170975" cy="17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04750" y="4118450"/>
            <a:ext cx="170975" cy="17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79375" y="4157475"/>
            <a:ext cx="170975" cy="170975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p40"/>
          <p:cNvSpPr txBox="1"/>
          <p:nvPr/>
        </p:nvSpPr>
        <p:spPr>
          <a:xfrm>
            <a:off x="2913900" y="4468750"/>
            <a:ext cx="928800" cy="3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Rejected</a:t>
            </a:r>
            <a:endParaRPr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363" name="Google Shape;363;p40"/>
          <p:cNvGrpSpPr/>
          <p:nvPr/>
        </p:nvGrpSpPr>
        <p:grpSpPr>
          <a:xfrm>
            <a:off x="3226975" y="3919800"/>
            <a:ext cx="481200" cy="601575"/>
            <a:chOff x="2872550" y="3910275"/>
            <a:chExt cx="481200" cy="601575"/>
          </a:xfrm>
        </p:grpSpPr>
        <p:cxnSp>
          <p:nvCxnSpPr>
            <p:cNvPr id="364" name="Google Shape;364;p40"/>
            <p:cNvCxnSpPr/>
            <p:nvPr/>
          </p:nvCxnSpPr>
          <p:spPr>
            <a:xfrm>
              <a:off x="2872550" y="3910275"/>
              <a:ext cx="0" cy="594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65" name="Google Shape;365;p40"/>
            <p:cNvCxnSpPr/>
            <p:nvPr/>
          </p:nvCxnSpPr>
          <p:spPr>
            <a:xfrm>
              <a:off x="2880050" y="4511850"/>
              <a:ext cx="4737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66" name="Google Shape;366;p40"/>
            <p:cNvCxnSpPr/>
            <p:nvPr/>
          </p:nvCxnSpPr>
          <p:spPr>
            <a:xfrm>
              <a:off x="3353750" y="3915825"/>
              <a:ext cx="0" cy="582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pic>
        <p:nvPicPr>
          <p:cNvPr id="367" name="Google Shape;367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83662" y="4309875"/>
            <a:ext cx="170975" cy="17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57150" y="4270850"/>
            <a:ext cx="170975" cy="17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31775" y="4309875"/>
            <a:ext cx="170975" cy="170975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p40"/>
          <p:cNvSpPr txBox="1"/>
          <p:nvPr/>
        </p:nvSpPr>
        <p:spPr>
          <a:xfrm>
            <a:off x="3897550" y="4468750"/>
            <a:ext cx="1022700" cy="3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solidFill>
                  <a:srgbClr val="6AA84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Approved</a:t>
            </a:r>
            <a:endParaRPr>
              <a:solidFill>
                <a:srgbClr val="6AA84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371" name="Google Shape;371;p40"/>
          <p:cNvCxnSpPr>
            <a:stCxn id="354" idx="2"/>
          </p:cNvCxnSpPr>
          <p:nvPr/>
        </p:nvCxnSpPr>
        <p:spPr>
          <a:xfrm>
            <a:off x="4067113" y="3225950"/>
            <a:ext cx="211500" cy="63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372" name="Google Shape;372;p40"/>
          <p:cNvCxnSpPr>
            <a:stCxn id="354" idx="2"/>
          </p:cNvCxnSpPr>
          <p:nvPr/>
        </p:nvCxnSpPr>
        <p:spPr>
          <a:xfrm flipH="1">
            <a:off x="3692113" y="3225950"/>
            <a:ext cx="375000" cy="549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41"/>
          <p:cNvSpPr txBox="1"/>
          <p:nvPr>
            <p:ph type="title"/>
          </p:nvPr>
        </p:nvSpPr>
        <p:spPr>
          <a:xfrm>
            <a:off x="1752600" y="211931"/>
            <a:ext cx="7086600" cy="708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Scenario of testing</a:t>
            </a:r>
            <a:endParaRPr/>
          </a:p>
        </p:txBody>
      </p:sp>
      <p:sp>
        <p:nvSpPr>
          <p:cNvPr id="378" name="Google Shape;378;p41"/>
          <p:cNvSpPr txBox="1"/>
          <p:nvPr>
            <p:ph idx="1" type="body"/>
          </p:nvPr>
        </p:nvSpPr>
        <p:spPr>
          <a:xfrm>
            <a:off x="1494350" y="1030225"/>
            <a:ext cx="4886400" cy="1488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vi" sz="2700"/>
              <a:t>Test the functionalities of VSTAY</a:t>
            </a:r>
            <a:endParaRPr sz="2700"/>
          </a:p>
          <a:p>
            <a:pPr indent="-323850" lvl="0" marL="457200" rtl="0" algn="l">
              <a:spcBef>
                <a:spcPts val="360"/>
              </a:spcBef>
              <a:spcAft>
                <a:spcPts val="0"/>
              </a:spcAft>
              <a:buSzPts val="1500"/>
              <a:buChar char="-"/>
            </a:pPr>
            <a:r>
              <a:rPr lang="vi" sz="1500"/>
              <a:t>Manual testing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vi" sz="1500"/>
              <a:t>Test all of functionalities with scenarios</a:t>
            </a:r>
            <a:endParaRPr sz="1500"/>
          </a:p>
        </p:txBody>
      </p:sp>
      <p:graphicFrame>
        <p:nvGraphicFramePr>
          <p:cNvPr id="379" name="Google Shape;379;p41"/>
          <p:cNvGraphicFramePr/>
          <p:nvPr/>
        </p:nvGraphicFramePr>
        <p:xfrm>
          <a:off x="2321700" y="2239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{BDAE71F2-706B-4700-A4D3-C8BDBF80ED8F}</a:tableStyleId>
              </a:tblPr>
              <a:tblGrid>
                <a:gridCol w="327000"/>
                <a:gridCol w="1742150"/>
                <a:gridCol w="1922375"/>
              </a:tblGrid>
              <a:tr h="12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vi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</a:t>
                      </a:r>
                      <a:endParaRPr b="1"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vi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Description</a:t>
                      </a:r>
                      <a:endParaRPr b="1"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vi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Date</a:t>
                      </a:r>
                      <a:endParaRPr b="1"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Sign in function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02/01/2020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Sign up function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02/01/2020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Search function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02/01/2020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Map function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02/01/2020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Upload posts function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02/01/2020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6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Update profile function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02/01/2020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7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Chat function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02/01/2020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8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Update password function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02/01/2020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</a:tr>
            </a:tbl>
          </a:graphicData>
        </a:graphic>
      </p:graphicFrame>
      <p:sp>
        <p:nvSpPr>
          <p:cNvPr id="380" name="Google Shape;380;p41"/>
          <p:cNvSpPr txBox="1"/>
          <p:nvPr>
            <p:ph idx="12" type="sldNum"/>
          </p:nvPr>
        </p:nvSpPr>
        <p:spPr>
          <a:xfrm>
            <a:off x="6705600" y="4669631"/>
            <a:ext cx="2133600" cy="415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42"/>
          <p:cNvSpPr txBox="1"/>
          <p:nvPr>
            <p:ph type="title"/>
          </p:nvPr>
        </p:nvSpPr>
        <p:spPr>
          <a:xfrm>
            <a:off x="1752600" y="211931"/>
            <a:ext cx="7086600" cy="708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solidFill>
                  <a:schemeClr val="dk1"/>
                </a:solidFill>
              </a:rPr>
              <a:t>3. </a:t>
            </a:r>
            <a:r>
              <a:rPr lang="vi">
                <a:solidFill>
                  <a:schemeClr val="dk1"/>
                </a:solidFill>
              </a:rPr>
              <a:t>Conclusion and future work</a:t>
            </a:r>
            <a:endParaRPr/>
          </a:p>
        </p:txBody>
      </p:sp>
      <p:sp>
        <p:nvSpPr>
          <p:cNvPr id="386" name="Google Shape;386;p42"/>
          <p:cNvSpPr txBox="1"/>
          <p:nvPr/>
        </p:nvSpPr>
        <p:spPr>
          <a:xfrm>
            <a:off x="427375" y="1567050"/>
            <a:ext cx="5119500" cy="282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vi" sz="2100">
                <a:latin typeface="Times New Roman"/>
                <a:ea typeface="Times New Roman"/>
                <a:cs typeface="Times New Roman"/>
                <a:sym typeface="Times New Roman"/>
              </a:rPr>
              <a:t>Conclusion</a:t>
            </a:r>
            <a:endParaRPr b="1" sz="21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500">
                <a:latin typeface="Times New Roman"/>
                <a:ea typeface="Times New Roman"/>
                <a:cs typeface="Times New Roman"/>
                <a:sym typeface="Times New Roman"/>
              </a:rPr>
              <a:t>We created an application that helps users: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Times New Roman"/>
              <a:buChar char="-"/>
            </a:pPr>
            <a:r>
              <a:rPr lang="vi" sz="1500">
                <a:latin typeface="Times New Roman"/>
                <a:ea typeface="Times New Roman"/>
                <a:cs typeface="Times New Roman"/>
                <a:sym typeface="Times New Roman"/>
              </a:rPr>
              <a:t>Search and rent accommodation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Times New Roman"/>
              <a:buChar char="-"/>
            </a:pPr>
            <a:r>
              <a:rPr lang="vi" sz="1500">
                <a:latin typeface="Times New Roman"/>
                <a:ea typeface="Times New Roman"/>
                <a:cs typeface="Times New Roman"/>
                <a:sym typeface="Times New Roman"/>
              </a:rPr>
              <a:t>Upload posts to find ideal customers to rent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Times New Roman"/>
              <a:buChar char="-"/>
            </a:pPr>
            <a:r>
              <a:rPr lang="vi" sz="1500">
                <a:latin typeface="Times New Roman"/>
                <a:ea typeface="Times New Roman"/>
                <a:cs typeface="Times New Roman"/>
                <a:sym typeface="Times New Roman"/>
              </a:rPr>
              <a:t>Create a channel to connect between owners of accommodation and customers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87" name="Google Shape;387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6150" y="2201650"/>
            <a:ext cx="4093050" cy="1744350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p42"/>
          <p:cNvSpPr txBox="1"/>
          <p:nvPr>
            <p:ph idx="12" type="sldNum"/>
          </p:nvPr>
        </p:nvSpPr>
        <p:spPr>
          <a:xfrm>
            <a:off x="6705600" y="4669631"/>
            <a:ext cx="2133600" cy="415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43"/>
          <p:cNvSpPr txBox="1"/>
          <p:nvPr>
            <p:ph type="title"/>
          </p:nvPr>
        </p:nvSpPr>
        <p:spPr>
          <a:xfrm>
            <a:off x="1752600" y="211931"/>
            <a:ext cx="7086600" cy="708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solidFill>
                  <a:schemeClr val="dk1"/>
                </a:solidFill>
              </a:rPr>
              <a:t>3. </a:t>
            </a:r>
            <a:r>
              <a:rPr lang="vi">
                <a:solidFill>
                  <a:schemeClr val="dk1"/>
                </a:solidFill>
              </a:rPr>
              <a:t>Conclusion and future work</a:t>
            </a:r>
            <a:endParaRPr/>
          </a:p>
        </p:txBody>
      </p:sp>
      <p:sp>
        <p:nvSpPr>
          <p:cNvPr id="394" name="Google Shape;394;p43"/>
          <p:cNvSpPr txBox="1"/>
          <p:nvPr/>
        </p:nvSpPr>
        <p:spPr>
          <a:xfrm>
            <a:off x="937225" y="1552050"/>
            <a:ext cx="4573800" cy="282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vi" sz="2400">
                <a:latin typeface="Times New Roman"/>
                <a:ea typeface="Times New Roman"/>
                <a:cs typeface="Times New Roman"/>
                <a:sym typeface="Times New Roman"/>
              </a:rPr>
              <a:t>Future work</a:t>
            </a:r>
            <a:endParaRPr b="1"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800">
                <a:latin typeface="Times New Roman"/>
                <a:ea typeface="Times New Roman"/>
                <a:cs typeface="Times New Roman"/>
                <a:sym typeface="Times New Roman"/>
              </a:rPr>
              <a:t>In the future, we plan to: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-"/>
            </a:pPr>
            <a:r>
              <a:rPr lang="vi" sz="1800">
                <a:latin typeface="Times New Roman"/>
                <a:ea typeface="Times New Roman"/>
                <a:cs typeface="Times New Roman"/>
                <a:sym typeface="Times New Roman"/>
              </a:rPr>
              <a:t>Improve uploading posts process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-"/>
            </a:pPr>
            <a:r>
              <a:rPr lang="vi" sz="1800">
                <a:latin typeface="Times New Roman"/>
                <a:ea typeface="Times New Roman"/>
                <a:cs typeface="Times New Roman"/>
                <a:sym typeface="Times New Roman"/>
              </a:rPr>
              <a:t>Integrate machine learning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-"/>
            </a:pPr>
            <a:r>
              <a:rPr lang="vi" sz="1800">
                <a:latin typeface="Times New Roman"/>
                <a:ea typeface="Times New Roman"/>
                <a:cs typeface="Times New Roman"/>
                <a:sym typeface="Times New Roman"/>
              </a:rPr>
              <a:t>Implement more admin functions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95" name="Google Shape;395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26025" y="2388075"/>
            <a:ext cx="1686975" cy="1265224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p43"/>
          <p:cNvSpPr txBox="1"/>
          <p:nvPr>
            <p:ph idx="12" type="sldNum"/>
          </p:nvPr>
        </p:nvSpPr>
        <p:spPr>
          <a:xfrm>
            <a:off x="6705600" y="4669631"/>
            <a:ext cx="2133600" cy="415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6"/>
          <p:cNvSpPr/>
          <p:nvPr/>
        </p:nvSpPr>
        <p:spPr>
          <a:xfrm>
            <a:off x="1602627" y="1192125"/>
            <a:ext cx="417289" cy="280879"/>
          </a:xfrm>
          <a:custGeom>
            <a:rect b="b" l="l" r="r" t="t"/>
            <a:pathLst>
              <a:path extrusionOk="0" h="535008" w="637083">
                <a:moveTo>
                  <a:pt x="0" y="0"/>
                </a:moveTo>
                <a:lnTo>
                  <a:pt x="232616" y="0"/>
                </a:lnTo>
                <a:lnTo>
                  <a:pt x="260711" y="26787"/>
                </a:lnTo>
                <a:cubicBezTo>
                  <a:pt x="369845" y="135921"/>
                  <a:pt x="473774" y="250259"/>
                  <a:pt x="572096" y="369396"/>
                </a:cubicBezTo>
                <a:lnTo>
                  <a:pt x="637083" y="452093"/>
                </a:lnTo>
                <a:lnTo>
                  <a:pt x="627565" y="455048"/>
                </a:lnTo>
                <a:cubicBezTo>
                  <a:pt x="594043" y="469227"/>
                  <a:pt x="562188" y="486574"/>
                  <a:pt x="532376" y="506715"/>
                </a:cubicBezTo>
                <a:lnTo>
                  <a:pt x="498084" y="535008"/>
                </a:lnTo>
                <a:lnTo>
                  <a:pt x="448199" y="471528"/>
                </a:lnTo>
                <a:cubicBezTo>
                  <a:pt x="353150" y="356356"/>
                  <a:pt x="252679" y="245823"/>
                  <a:pt x="147177" y="140321"/>
                </a:cubicBezTo>
                <a:close/>
              </a:path>
            </a:pathLst>
          </a:custGeom>
          <a:solidFill>
            <a:srgbClr val="2C3E5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95A5A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9" name="Google Shape;139;p26"/>
          <p:cNvSpPr/>
          <p:nvPr/>
        </p:nvSpPr>
        <p:spPr>
          <a:xfrm>
            <a:off x="2310817" y="1947659"/>
            <a:ext cx="256713" cy="388559"/>
          </a:xfrm>
          <a:custGeom>
            <a:rect b="b" l="l" r="r" t="t"/>
            <a:pathLst>
              <a:path extrusionOk="0" h="709696" w="391928">
                <a:moveTo>
                  <a:pt x="135550" y="0"/>
                </a:moveTo>
                <a:lnTo>
                  <a:pt x="213310" y="172002"/>
                </a:lnTo>
                <a:cubicBezTo>
                  <a:pt x="274344" y="316302"/>
                  <a:pt x="328557" y="464190"/>
                  <a:pt x="375545" y="615260"/>
                </a:cubicBezTo>
                <a:lnTo>
                  <a:pt x="391928" y="672955"/>
                </a:lnTo>
                <a:lnTo>
                  <a:pt x="335492" y="678644"/>
                </a:lnTo>
                <a:lnTo>
                  <a:pt x="235461" y="709696"/>
                </a:lnTo>
                <a:lnTo>
                  <a:pt x="222202" y="663006"/>
                </a:lnTo>
                <a:cubicBezTo>
                  <a:pt x="176778" y="516963"/>
                  <a:pt x="124370" y="373998"/>
                  <a:pt x="65367" y="234500"/>
                </a:cubicBezTo>
                <a:lnTo>
                  <a:pt x="0" y="89913"/>
                </a:lnTo>
                <a:lnTo>
                  <a:pt x="77670" y="47755"/>
                </a:lnTo>
                <a:close/>
              </a:path>
            </a:pathLst>
          </a:custGeom>
          <a:solidFill>
            <a:srgbClr val="2C3E5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95A5A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0" name="Google Shape;140;p26"/>
          <p:cNvSpPr/>
          <p:nvPr/>
        </p:nvSpPr>
        <p:spPr>
          <a:xfrm>
            <a:off x="2588478" y="2918835"/>
            <a:ext cx="110356" cy="306851"/>
          </a:xfrm>
          <a:custGeom>
            <a:rect b="b" l="l" r="r" t="t"/>
            <a:pathLst>
              <a:path extrusionOk="0" h="560459" w="168482">
                <a:moveTo>
                  <a:pt x="159774" y="0"/>
                </a:moveTo>
                <a:lnTo>
                  <a:pt x="162205" y="31959"/>
                </a:lnTo>
                <a:cubicBezTo>
                  <a:pt x="166373" y="114190"/>
                  <a:pt x="168482" y="196963"/>
                  <a:pt x="168482" y="280229"/>
                </a:cubicBezTo>
                <a:cubicBezTo>
                  <a:pt x="168482" y="363495"/>
                  <a:pt x="166373" y="446269"/>
                  <a:pt x="162205" y="528499"/>
                </a:cubicBezTo>
                <a:lnTo>
                  <a:pt x="159774" y="560459"/>
                </a:lnTo>
                <a:lnTo>
                  <a:pt x="137402" y="553514"/>
                </a:lnTo>
                <a:cubicBezTo>
                  <a:pt x="100923" y="546049"/>
                  <a:pt x="63152" y="542129"/>
                  <a:pt x="24465" y="542129"/>
                </a:cubicBezTo>
                <a:lnTo>
                  <a:pt x="0" y="544595"/>
                </a:lnTo>
                <a:lnTo>
                  <a:pt x="1853" y="520237"/>
                </a:lnTo>
                <a:cubicBezTo>
                  <a:pt x="5882" y="440743"/>
                  <a:pt x="7921" y="360724"/>
                  <a:pt x="7921" y="280229"/>
                </a:cubicBezTo>
                <a:cubicBezTo>
                  <a:pt x="7921" y="199734"/>
                  <a:pt x="5882" y="119716"/>
                  <a:pt x="1853" y="40222"/>
                </a:cubicBezTo>
                <a:lnTo>
                  <a:pt x="0" y="15863"/>
                </a:lnTo>
                <a:lnTo>
                  <a:pt x="24465" y="18329"/>
                </a:lnTo>
                <a:cubicBezTo>
                  <a:pt x="63152" y="18329"/>
                  <a:pt x="100923" y="14409"/>
                  <a:pt x="137402" y="6944"/>
                </a:cubicBezTo>
                <a:close/>
              </a:path>
            </a:pathLst>
          </a:custGeom>
          <a:solidFill>
            <a:srgbClr val="2C3E5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95A5A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1" name="Google Shape;141;p26"/>
          <p:cNvSpPr/>
          <p:nvPr/>
        </p:nvSpPr>
        <p:spPr>
          <a:xfrm>
            <a:off x="2310822" y="3808111"/>
            <a:ext cx="256708" cy="388292"/>
          </a:xfrm>
          <a:custGeom>
            <a:rect b="b" l="l" r="r" t="t"/>
            <a:pathLst>
              <a:path extrusionOk="0" h="709210" w="391921">
                <a:moveTo>
                  <a:pt x="235454" y="0"/>
                </a:moveTo>
                <a:lnTo>
                  <a:pt x="335485" y="31051"/>
                </a:lnTo>
                <a:lnTo>
                  <a:pt x="391921" y="36740"/>
                </a:lnTo>
                <a:lnTo>
                  <a:pt x="375538" y="94436"/>
                </a:lnTo>
                <a:cubicBezTo>
                  <a:pt x="316803" y="283275"/>
                  <a:pt x="246779" y="467139"/>
                  <a:pt x="166256" y="645240"/>
                </a:cubicBezTo>
                <a:lnTo>
                  <a:pt x="134954" y="709210"/>
                </a:lnTo>
                <a:lnTo>
                  <a:pt x="77663" y="661940"/>
                </a:lnTo>
                <a:lnTo>
                  <a:pt x="0" y="619786"/>
                </a:lnTo>
                <a:lnTo>
                  <a:pt x="19878" y="579163"/>
                </a:lnTo>
                <a:cubicBezTo>
                  <a:pt x="97722" y="406989"/>
                  <a:pt x="165415" y="229244"/>
                  <a:pt x="222195" y="46690"/>
                </a:cubicBezTo>
                <a:close/>
              </a:path>
            </a:pathLst>
          </a:custGeom>
          <a:solidFill>
            <a:srgbClr val="2C3E5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95A5A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2" name="Google Shape;142;p26"/>
          <p:cNvSpPr/>
          <p:nvPr/>
        </p:nvSpPr>
        <p:spPr>
          <a:xfrm>
            <a:off x="1602625" y="4532231"/>
            <a:ext cx="418014" cy="280744"/>
          </a:xfrm>
          <a:custGeom>
            <a:rect b="b" l="l" r="r" t="t"/>
            <a:pathLst>
              <a:path extrusionOk="0" h="534751" w="638189">
                <a:moveTo>
                  <a:pt x="498399" y="0"/>
                </a:moveTo>
                <a:lnTo>
                  <a:pt x="532378" y="28034"/>
                </a:lnTo>
                <a:cubicBezTo>
                  <a:pt x="562190" y="48175"/>
                  <a:pt x="594045" y="65523"/>
                  <a:pt x="627567" y="79701"/>
                </a:cubicBezTo>
                <a:lnTo>
                  <a:pt x="638189" y="82999"/>
                </a:lnTo>
                <a:lnTo>
                  <a:pt x="459142" y="297338"/>
                </a:lnTo>
                <a:cubicBezTo>
                  <a:pt x="395098" y="369513"/>
                  <a:pt x="328922" y="439755"/>
                  <a:pt x="260713" y="507963"/>
                </a:cubicBezTo>
                <a:lnTo>
                  <a:pt x="232616" y="534751"/>
                </a:lnTo>
                <a:lnTo>
                  <a:pt x="0" y="534751"/>
                </a:lnTo>
                <a:lnTo>
                  <a:pt x="147179" y="394429"/>
                </a:lnTo>
                <a:cubicBezTo>
                  <a:pt x="213118" y="328491"/>
                  <a:pt x="277091" y="260587"/>
                  <a:pt x="339004" y="190813"/>
                </a:cubicBezTo>
                <a:close/>
              </a:path>
            </a:pathLst>
          </a:custGeom>
          <a:solidFill>
            <a:srgbClr val="2C3E5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95A5A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3" name="Google Shape;143;p26"/>
          <p:cNvSpPr/>
          <p:nvPr/>
        </p:nvSpPr>
        <p:spPr>
          <a:xfrm>
            <a:off x="1708475" y="1343452"/>
            <a:ext cx="895800" cy="750900"/>
          </a:xfrm>
          <a:prstGeom prst="ellipse">
            <a:avLst/>
          </a:prstGeom>
          <a:solidFill>
            <a:srgbClr val="4B2C5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4" name="Google Shape;144;p26"/>
          <p:cNvSpPr/>
          <p:nvPr/>
        </p:nvSpPr>
        <p:spPr>
          <a:xfrm>
            <a:off x="2156488" y="2245958"/>
            <a:ext cx="895800" cy="750900"/>
          </a:xfrm>
          <a:prstGeom prst="ellipse">
            <a:avLst/>
          </a:prstGeom>
          <a:solidFill>
            <a:srgbClr val="C0392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5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5" name="Google Shape;145;p26"/>
          <p:cNvSpPr/>
          <p:nvPr/>
        </p:nvSpPr>
        <p:spPr>
          <a:xfrm>
            <a:off x="2156488" y="3148464"/>
            <a:ext cx="895800" cy="750900"/>
          </a:xfrm>
          <a:prstGeom prst="ellipse">
            <a:avLst/>
          </a:prstGeom>
          <a:solidFill>
            <a:srgbClr val="F39C1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5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6" name="Google Shape;146;p26"/>
          <p:cNvSpPr/>
          <p:nvPr/>
        </p:nvSpPr>
        <p:spPr>
          <a:xfrm>
            <a:off x="1708475" y="4050970"/>
            <a:ext cx="895800" cy="750900"/>
          </a:xfrm>
          <a:prstGeom prst="ellipse">
            <a:avLst/>
          </a:prstGeom>
          <a:solidFill>
            <a:srgbClr val="16A08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147" name="Google Shape;147;p26"/>
          <p:cNvGrpSpPr/>
          <p:nvPr/>
        </p:nvGrpSpPr>
        <p:grpSpPr>
          <a:xfrm>
            <a:off x="2888052" y="1343451"/>
            <a:ext cx="3366559" cy="750824"/>
            <a:chOff x="4655845" y="219326"/>
            <a:chExt cx="3817825" cy="1368119"/>
          </a:xfrm>
        </p:grpSpPr>
        <p:sp>
          <p:nvSpPr>
            <p:cNvPr id="148" name="Google Shape;148;p26"/>
            <p:cNvSpPr txBox="1"/>
            <p:nvPr/>
          </p:nvSpPr>
          <p:spPr>
            <a:xfrm>
              <a:off x="4655845" y="219326"/>
              <a:ext cx="32634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vi" sz="1800" cap="none">
                  <a:solidFill>
                    <a:srgbClr val="4B2C5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01 - </a:t>
              </a:r>
              <a:r>
                <a:rPr b="1" lang="vi" sz="1800">
                  <a:solidFill>
                    <a:srgbClr val="4B2C5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Overview of VSTAY</a:t>
              </a:r>
              <a:endParaRPr sz="1800"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49" name="Google Shape;149;p26"/>
            <p:cNvSpPr txBox="1"/>
            <p:nvPr/>
          </p:nvSpPr>
          <p:spPr>
            <a:xfrm>
              <a:off x="4657371" y="725545"/>
              <a:ext cx="3816300" cy="861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vi" sz="1200">
                  <a:solidFill>
                    <a:schemeClr val="dk2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Describe functions and scope of VSTAY</a:t>
              </a:r>
              <a:endParaRPr sz="17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150" name="Google Shape;150;p26"/>
          <p:cNvGrpSpPr/>
          <p:nvPr/>
        </p:nvGrpSpPr>
        <p:grpSpPr>
          <a:xfrm>
            <a:off x="3416374" y="2247050"/>
            <a:ext cx="3759056" cy="760911"/>
            <a:chOff x="4655827" y="219315"/>
            <a:chExt cx="3816300" cy="1386499"/>
          </a:xfrm>
        </p:grpSpPr>
        <p:sp>
          <p:nvSpPr>
            <p:cNvPr id="151" name="Google Shape;151;p26"/>
            <p:cNvSpPr txBox="1"/>
            <p:nvPr/>
          </p:nvSpPr>
          <p:spPr>
            <a:xfrm>
              <a:off x="4655828" y="219315"/>
              <a:ext cx="3816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vi" sz="1800" cap="none">
                  <a:solidFill>
                    <a:srgbClr val="C0392B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02 - </a:t>
              </a:r>
              <a:r>
                <a:rPr b="1" lang="vi" sz="1800">
                  <a:solidFill>
                    <a:srgbClr val="C0392B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Design and implementation</a:t>
              </a:r>
              <a:endParaRPr sz="1800"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52" name="Google Shape;152;p26"/>
            <p:cNvSpPr txBox="1"/>
            <p:nvPr/>
          </p:nvSpPr>
          <p:spPr>
            <a:xfrm>
              <a:off x="4655827" y="743914"/>
              <a:ext cx="3816300" cy="861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vi" sz="1200">
                  <a:latin typeface="Times New Roman"/>
                  <a:ea typeface="Times New Roman"/>
                  <a:cs typeface="Times New Roman"/>
                  <a:sym typeface="Times New Roman"/>
                </a:rPr>
                <a:t>Introduce how we design and implement VSTAY</a:t>
              </a:r>
              <a:endParaRPr sz="1200"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153" name="Google Shape;153;p26"/>
          <p:cNvGrpSpPr/>
          <p:nvPr/>
        </p:nvGrpSpPr>
        <p:grpSpPr>
          <a:xfrm>
            <a:off x="3416375" y="3256925"/>
            <a:ext cx="3924267" cy="797358"/>
            <a:chOff x="4641043" y="219295"/>
            <a:chExt cx="3823703" cy="1452911"/>
          </a:xfrm>
        </p:grpSpPr>
        <p:sp>
          <p:nvSpPr>
            <p:cNvPr id="154" name="Google Shape;154;p26"/>
            <p:cNvSpPr txBox="1"/>
            <p:nvPr/>
          </p:nvSpPr>
          <p:spPr>
            <a:xfrm>
              <a:off x="4641043" y="219295"/>
              <a:ext cx="3662700" cy="55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vi" sz="1800" cap="none">
                  <a:solidFill>
                    <a:srgbClr val="F39C12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03 - </a:t>
              </a:r>
              <a:r>
                <a:rPr b="1" lang="vi" sz="1800">
                  <a:solidFill>
                    <a:srgbClr val="F39C12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Conclusion and future work</a:t>
              </a:r>
              <a:endParaRPr sz="1800"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55" name="Google Shape;155;p26"/>
            <p:cNvSpPr txBox="1"/>
            <p:nvPr/>
          </p:nvSpPr>
          <p:spPr>
            <a:xfrm>
              <a:off x="4648447" y="810306"/>
              <a:ext cx="3816300" cy="861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just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vi" sz="12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Summarize and show the future work</a:t>
              </a:r>
              <a:endParaRPr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156" name="Google Shape;156;p26"/>
          <p:cNvGrpSpPr/>
          <p:nvPr/>
        </p:nvGrpSpPr>
        <p:grpSpPr>
          <a:xfrm>
            <a:off x="2888030" y="4054265"/>
            <a:ext cx="5247413" cy="758718"/>
            <a:chOff x="4655840" y="219323"/>
            <a:chExt cx="3816300" cy="1382504"/>
          </a:xfrm>
        </p:grpSpPr>
        <p:sp>
          <p:nvSpPr>
            <p:cNvPr id="157" name="Google Shape;157;p26"/>
            <p:cNvSpPr txBox="1"/>
            <p:nvPr/>
          </p:nvSpPr>
          <p:spPr>
            <a:xfrm>
              <a:off x="4655840" y="219323"/>
              <a:ext cx="23388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vi" sz="1800" cap="none">
                  <a:solidFill>
                    <a:srgbClr val="16A085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04 - </a:t>
              </a:r>
              <a:r>
                <a:rPr b="1" lang="vi" sz="1800">
                  <a:solidFill>
                    <a:srgbClr val="16A085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Demonstration</a:t>
              </a:r>
              <a:endParaRPr sz="1800"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58" name="Google Shape;158;p26"/>
            <p:cNvSpPr txBox="1"/>
            <p:nvPr/>
          </p:nvSpPr>
          <p:spPr>
            <a:xfrm>
              <a:off x="4655840" y="739927"/>
              <a:ext cx="3816300" cy="861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vi" sz="1200">
                  <a:latin typeface="Times New Roman"/>
                  <a:ea typeface="Times New Roman"/>
                  <a:cs typeface="Times New Roman"/>
                  <a:sym typeface="Times New Roman"/>
                </a:rPr>
                <a:t>Show application</a:t>
              </a:r>
              <a:endParaRPr sz="1200"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159" name="Google Shape;159;p26"/>
          <p:cNvSpPr/>
          <p:nvPr/>
        </p:nvSpPr>
        <p:spPr>
          <a:xfrm>
            <a:off x="1820769" y="1433762"/>
            <a:ext cx="671400" cy="540000"/>
          </a:xfrm>
          <a:prstGeom prst="ellipse">
            <a:avLst/>
          </a:prstGeom>
          <a:solidFill>
            <a:srgbClr val="DBDBD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0" name="Google Shape;160;p26"/>
          <p:cNvSpPr/>
          <p:nvPr/>
        </p:nvSpPr>
        <p:spPr>
          <a:xfrm>
            <a:off x="2268786" y="2343156"/>
            <a:ext cx="671400" cy="562800"/>
          </a:xfrm>
          <a:prstGeom prst="ellipse">
            <a:avLst/>
          </a:prstGeom>
          <a:solidFill>
            <a:srgbClr val="DBDBD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5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1" name="Google Shape;161;p26"/>
          <p:cNvSpPr/>
          <p:nvPr/>
        </p:nvSpPr>
        <p:spPr>
          <a:xfrm>
            <a:off x="2268786" y="3239465"/>
            <a:ext cx="671400" cy="562800"/>
          </a:xfrm>
          <a:prstGeom prst="ellipse">
            <a:avLst/>
          </a:prstGeom>
          <a:solidFill>
            <a:srgbClr val="DBDBD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5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2" name="Google Shape;162;p26"/>
          <p:cNvSpPr/>
          <p:nvPr/>
        </p:nvSpPr>
        <p:spPr>
          <a:xfrm>
            <a:off x="1825805" y="4145069"/>
            <a:ext cx="671400" cy="562800"/>
          </a:xfrm>
          <a:prstGeom prst="ellipse">
            <a:avLst/>
          </a:prstGeom>
          <a:solidFill>
            <a:srgbClr val="DBDBD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3" name="Google Shape;163;p26"/>
          <p:cNvSpPr/>
          <p:nvPr/>
        </p:nvSpPr>
        <p:spPr>
          <a:xfrm>
            <a:off x="1948735" y="4236416"/>
            <a:ext cx="497718" cy="379188"/>
          </a:xfrm>
          <a:custGeom>
            <a:rect b="b" l="l" r="r" t="t"/>
            <a:pathLst>
              <a:path extrusionOk="0" h="21600" w="21600">
                <a:moveTo>
                  <a:pt x="7855" y="18900"/>
                </a:moveTo>
                <a:cubicBezTo>
                  <a:pt x="7279" y="18900"/>
                  <a:pt x="6684" y="18827"/>
                  <a:pt x="6086" y="18683"/>
                </a:cubicBezTo>
                <a:cubicBezTo>
                  <a:pt x="6017" y="18666"/>
                  <a:pt x="5946" y="18658"/>
                  <a:pt x="5876" y="18658"/>
                </a:cubicBezTo>
                <a:cubicBezTo>
                  <a:pt x="5756" y="18658"/>
                  <a:pt x="5636" y="18682"/>
                  <a:pt x="5523" y="18729"/>
                </a:cubicBezTo>
                <a:lnTo>
                  <a:pt x="2957" y="19815"/>
                </a:lnTo>
                <a:lnTo>
                  <a:pt x="3365" y="18243"/>
                </a:lnTo>
                <a:cubicBezTo>
                  <a:pt x="3474" y="17827"/>
                  <a:pt x="3345" y="17380"/>
                  <a:pt x="3039" y="17108"/>
                </a:cubicBezTo>
                <a:cubicBezTo>
                  <a:pt x="1712" y="15926"/>
                  <a:pt x="982" y="14358"/>
                  <a:pt x="982" y="12690"/>
                </a:cubicBezTo>
                <a:cubicBezTo>
                  <a:pt x="982" y="9266"/>
                  <a:pt x="4065" y="6480"/>
                  <a:pt x="7855" y="6480"/>
                </a:cubicBezTo>
                <a:cubicBezTo>
                  <a:pt x="11644" y="6480"/>
                  <a:pt x="14727" y="9266"/>
                  <a:pt x="14727" y="12690"/>
                </a:cubicBezTo>
                <a:cubicBezTo>
                  <a:pt x="14727" y="16114"/>
                  <a:pt x="11644" y="18900"/>
                  <a:pt x="7855" y="18900"/>
                </a:cubicBezTo>
                <a:moveTo>
                  <a:pt x="7855" y="5400"/>
                </a:moveTo>
                <a:cubicBezTo>
                  <a:pt x="3517" y="5400"/>
                  <a:pt x="0" y="8664"/>
                  <a:pt x="0" y="12690"/>
                </a:cubicBezTo>
                <a:cubicBezTo>
                  <a:pt x="0" y="14758"/>
                  <a:pt x="932" y="16620"/>
                  <a:pt x="2422" y="17947"/>
                </a:cubicBezTo>
                <a:lnTo>
                  <a:pt x="1473" y="21600"/>
                </a:lnTo>
                <a:lnTo>
                  <a:pt x="5876" y="19738"/>
                </a:lnTo>
                <a:cubicBezTo>
                  <a:pt x="6509" y="19891"/>
                  <a:pt x="7169" y="19980"/>
                  <a:pt x="7855" y="19980"/>
                </a:cubicBezTo>
                <a:cubicBezTo>
                  <a:pt x="12192" y="19980"/>
                  <a:pt x="15709" y="16716"/>
                  <a:pt x="15709" y="12690"/>
                </a:cubicBezTo>
                <a:cubicBezTo>
                  <a:pt x="15709" y="8664"/>
                  <a:pt x="12192" y="5400"/>
                  <a:pt x="7855" y="5400"/>
                </a:cubicBezTo>
                <a:moveTo>
                  <a:pt x="21600" y="7290"/>
                </a:moveTo>
                <a:cubicBezTo>
                  <a:pt x="21600" y="3264"/>
                  <a:pt x="18084" y="0"/>
                  <a:pt x="13745" y="0"/>
                </a:cubicBezTo>
                <a:cubicBezTo>
                  <a:pt x="10506" y="0"/>
                  <a:pt x="7725" y="1821"/>
                  <a:pt x="6525" y="4422"/>
                </a:cubicBezTo>
                <a:cubicBezTo>
                  <a:pt x="6912" y="4367"/>
                  <a:pt x="7306" y="4332"/>
                  <a:pt x="7708" y="4326"/>
                </a:cubicBezTo>
                <a:cubicBezTo>
                  <a:pt x="8875" y="2394"/>
                  <a:pt x="11143" y="1080"/>
                  <a:pt x="13745" y="1080"/>
                </a:cubicBezTo>
                <a:cubicBezTo>
                  <a:pt x="17535" y="1080"/>
                  <a:pt x="20618" y="3866"/>
                  <a:pt x="20618" y="7290"/>
                </a:cubicBezTo>
                <a:cubicBezTo>
                  <a:pt x="20618" y="8958"/>
                  <a:pt x="19888" y="10526"/>
                  <a:pt x="18561" y="11707"/>
                </a:cubicBezTo>
                <a:cubicBezTo>
                  <a:pt x="18255" y="11980"/>
                  <a:pt x="18126" y="12428"/>
                  <a:pt x="18234" y="12843"/>
                </a:cubicBezTo>
                <a:lnTo>
                  <a:pt x="18643" y="14415"/>
                </a:lnTo>
                <a:lnTo>
                  <a:pt x="16613" y="13556"/>
                </a:lnTo>
                <a:cubicBezTo>
                  <a:pt x="16573" y="13922"/>
                  <a:pt x="16500" y="14278"/>
                  <a:pt x="16411" y="14628"/>
                </a:cubicBezTo>
                <a:lnTo>
                  <a:pt x="20127" y="16200"/>
                </a:lnTo>
                <a:lnTo>
                  <a:pt x="19178" y="12547"/>
                </a:lnTo>
                <a:cubicBezTo>
                  <a:pt x="20669" y="11220"/>
                  <a:pt x="21600" y="9358"/>
                  <a:pt x="21600" y="7290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anchorCtr="0" anchor="ctr" bIns="14275" lIns="14275" spcFirstLastPara="1" rIns="14275" wrap="square" tIns="1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25">
              <a:solidFill>
                <a:srgbClr val="95A5A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4" name="Google Shape;164;p26"/>
          <p:cNvSpPr/>
          <p:nvPr/>
        </p:nvSpPr>
        <p:spPr>
          <a:xfrm>
            <a:off x="1968564" y="1541727"/>
            <a:ext cx="373734" cy="300510"/>
          </a:xfrm>
          <a:custGeom>
            <a:rect b="b" l="l" r="r" t="t"/>
            <a:pathLst>
              <a:path extrusionOk="0" h="21600" w="2160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anchorCtr="0" anchor="ctr" bIns="14275" lIns="14275" spcFirstLastPara="1" rIns="14275" wrap="square" tIns="1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25">
              <a:solidFill>
                <a:srgbClr val="95A5A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5" name="Google Shape;165;p26"/>
          <p:cNvSpPr/>
          <p:nvPr/>
        </p:nvSpPr>
        <p:spPr>
          <a:xfrm>
            <a:off x="2376551" y="2434324"/>
            <a:ext cx="455868" cy="381996"/>
          </a:xfrm>
          <a:custGeom>
            <a:rect b="b" l="l" r="r" t="t"/>
            <a:pathLst>
              <a:path extrusionOk="0" h="21600" w="21600">
                <a:moveTo>
                  <a:pt x="10800" y="20619"/>
                </a:moveTo>
                <a:cubicBezTo>
                  <a:pt x="5377" y="20619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3336" y="982"/>
                  <a:pt x="15638" y="1950"/>
                  <a:pt x="17377" y="3529"/>
                </a:cubicBezTo>
                <a:lnTo>
                  <a:pt x="10453" y="10453"/>
                </a:lnTo>
                <a:cubicBezTo>
                  <a:pt x="10364" y="10542"/>
                  <a:pt x="10309" y="10665"/>
                  <a:pt x="10309" y="10800"/>
                </a:cubicBezTo>
                <a:cubicBezTo>
                  <a:pt x="10309" y="11072"/>
                  <a:pt x="10529" y="11291"/>
                  <a:pt x="10800" y="11291"/>
                </a:cubicBezTo>
                <a:lnTo>
                  <a:pt x="20594" y="11291"/>
                </a:lnTo>
                <a:cubicBezTo>
                  <a:pt x="20336" y="16484"/>
                  <a:pt x="16057" y="20619"/>
                  <a:pt x="10800" y="20619"/>
                </a:cubicBezTo>
                <a:moveTo>
                  <a:pt x="20594" y="10309"/>
                </a:moveTo>
                <a:lnTo>
                  <a:pt x="11985" y="10309"/>
                </a:lnTo>
                <a:lnTo>
                  <a:pt x="18071" y="4223"/>
                </a:lnTo>
                <a:cubicBezTo>
                  <a:pt x="19541" y="5852"/>
                  <a:pt x="20477" y="7971"/>
                  <a:pt x="20594" y="10309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anchorCtr="0" anchor="ctr" bIns="14275" lIns="14275" spcFirstLastPara="1" rIns="14275" wrap="square" tIns="1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25">
              <a:solidFill>
                <a:srgbClr val="95A5A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6" name="Google Shape;166;p26"/>
          <p:cNvSpPr/>
          <p:nvPr/>
        </p:nvSpPr>
        <p:spPr>
          <a:xfrm>
            <a:off x="2401734" y="3387612"/>
            <a:ext cx="405486" cy="277992"/>
          </a:xfrm>
          <a:custGeom>
            <a:rect b="b" l="l" r="r" t="t"/>
            <a:pathLst>
              <a:path extrusionOk="0" h="21600" w="21600">
                <a:moveTo>
                  <a:pt x="20618" y="9600"/>
                </a:moveTo>
                <a:lnTo>
                  <a:pt x="17673" y="9600"/>
                </a:lnTo>
                <a:lnTo>
                  <a:pt x="17673" y="8400"/>
                </a:lnTo>
                <a:cubicBezTo>
                  <a:pt x="17673" y="7738"/>
                  <a:pt x="17233" y="7200"/>
                  <a:pt x="16691" y="7200"/>
                </a:cubicBezTo>
                <a:lnTo>
                  <a:pt x="14727" y="7200"/>
                </a:lnTo>
                <a:cubicBezTo>
                  <a:pt x="14186" y="7200"/>
                  <a:pt x="13745" y="7738"/>
                  <a:pt x="13745" y="8400"/>
                </a:cubicBezTo>
                <a:lnTo>
                  <a:pt x="13745" y="9600"/>
                </a:lnTo>
                <a:lnTo>
                  <a:pt x="7855" y="9600"/>
                </a:lnTo>
                <a:lnTo>
                  <a:pt x="7855" y="8400"/>
                </a:lnTo>
                <a:cubicBezTo>
                  <a:pt x="7855" y="7738"/>
                  <a:pt x="7414" y="7200"/>
                  <a:pt x="6873" y="7200"/>
                </a:cubicBezTo>
                <a:lnTo>
                  <a:pt x="4909" y="7200"/>
                </a:lnTo>
                <a:cubicBezTo>
                  <a:pt x="4367" y="7200"/>
                  <a:pt x="3927" y="7738"/>
                  <a:pt x="3927" y="8400"/>
                </a:cubicBezTo>
                <a:lnTo>
                  <a:pt x="3927" y="9600"/>
                </a:lnTo>
                <a:lnTo>
                  <a:pt x="982" y="9600"/>
                </a:lnTo>
                <a:lnTo>
                  <a:pt x="982" y="3601"/>
                </a:lnTo>
                <a:lnTo>
                  <a:pt x="20618" y="3601"/>
                </a:lnTo>
                <a:cubicBezTo>
                  <a:pt x="20618" y="3601"/>
                  <a:pt x="20618" y="9600"/>
                  <a:pt x="20618" y="9600"/>
                </a:cubicBezTo>
                <a:close/>
                <a:moveTo>
                  <a:pt x="14727" y="8400"/>
                </a:moveTo>
                <a:lnTo>
                  <a:pt x="16691" y="8400"/>
                </a:lnTo>
                <a:lnTo>
                  <a:pt x="16691" y="12001"/>
                </a:lnTo>
                <a:lnTo>
                  <a:pt x="14727" y="12001"/>
                </a:lnTo>
                <a:cubicBezTo>
                  <a:pt x="14727" y="12001"/>
                  <a:pt x="14727" y="8400"/>
                  <a:pt x="14727" y="8400"/>
                </a:cubicBezTo>
                <a:close/>
                <a:moveTo>
                  <a:pt x="4909" y="8400"/>
                </a:moveTo>
                <a:lnTo>
                  <a:pt x="6873" y="8400"/>
                </a:lnTo>
                <a:lnTo>
                  <a:pt x="6873" y="12001"/>
                </a:lnTo>
                <a:lnTo>
                  <a:pt x="4909" y="12001"/>
                </a:lnTo>
                <a:cubicBezTo>
                  <a:pt x="4909" y="12001"/>
                  <a:pt x="4909" y="8400"/>
                  <a:pt x="4909" y="8400"/>
                </a:cubicBezTo>
                <a:close/>
                <a:moveTo>
                  <a:pt x="19636" y="20400"/>
                </a:moveTo>
                <a:lnTo>
                  <a:pt x="1964" y="20400"/>
                </a:lnTo>
                <a:lnTo>
                  <a:pt x="1964" y="10800"/>
                </a:lnTo>
                <a:lnTo>
                  <a:pt x="3927" y="10800"/>
                </a:lnTo>
                <a:lnTo>
                  <a:pt x="3927" y="12001"/>
                </a:lnTo>
                <a:cubicBezTo>
                  <a:pt x="3927" y="12662"/>
                  <a:pt x="4367" y="13200"/>
                  <a:pt x="4909" y="13200"/>
                </a:cubicBezTo>
                <a:lnTo>
                  <a:pt x="6873" y="13200"/>
                </a:lnTo>
                <a:cubicBezTo>
                  <a:pt x="7414" y="13200"/>
                  <a:pt x="7855" y="12662"/>
                  <a:pt x="7855" y="12001"/>
                </a:cubicBezTo>
                <a:lnTo>
                  <a:pt x="7855" y="10800"/>
                </a:lnTo>
                <a:lnTo>
                  <a:pt x="13745" y="10800"/>
                </a:lnTo>
                <a:lnTo>
                  <a:pt x="13745" y="12001"/>
                </a:lnTo>
                <a:cubicBezTo>
                  <a:pt x="13745" y="12662"/>
                  <a:pt x="14186" y="13200"/>
                  <a:pt x="14727" y="13200"/>
                </a:cubicBezTo>
                <a:lnTo>
                  <a:pt x="16691" y="13200"/>
                </a:lnTo>
                <a:cubicBezTo>
                  <a:pt x="17233" y="13200"/>
                  <a:pt x="17673" y="12662"/>
                  <a:pt x="17673" y="12001"/>
                </a:cubicBezTo>
                <a:lnTo>
                  <a:pt x="17673" y="10800"/>
                </a:lnTo>
                <a:lnTo>
                  <a:pt x="19636" y="10800"/>
                </a:lnTo>
                <a:cubicBezTo>
                  <a:pt x="19636" y="10800"/>
                  <a:pt x="19636" y="20400"/>
                  <a:pt x="19636" y="20400"/>
                </a:cubicBezTo>
                <a:close/>
                <a:moveTo>
                  <a:pt x="8836" y="1200"/>
                </a:moveTo>
                <a:lnTo>
                  <a:pt x="12764" y="1200"/>
                </a:lnTo>
                <a:cubicBezTo>
                  <a:pt x="13305" y="1200"/>
                  <a:pt x="13745" y="1738"/>
                  <a:pt x="13745" y="2400"/>
                </a:cubicBezTo>
                <a:lnTo>
                  <a:pt x="7855" y="2400"/>
                </a:lnTo>
                <a:cubicBezTo>
                  <a:pt x="7855" y="1738"/>
                  <a:pt x="8295" y="1200"/>
                  <a:pt x="8836" y="1200"/>
                </a:cubicBezTo>
                <a:moveTo>
                  <a:pt x="20618" y="2400"/>
                </a:moveTo>
                <a:lnTo>
                  <a:pt x="14727" y="2400"/>
                </a:lnTo>
                <a:cubicBezTo>
                  <a:pt x="14727" y="1075"/>
                  <a:pt x="13848" y="0"/>
                  <a:pt x="12764" y="0"/>
                </a:cubicBezTo>
                <a:lnTo>
                  <a:pt x="8836" y="0"/>
                </a:lnTo>
                <a:cubicBezTo>
                  <a:pt x="7752" y="0"/>
                  <a:pt x="6873" y="1075"/>
                  <a:pt x="6873" y="2400"/>
                </a:cubicBezTo>
                <a:lnTo>
                  <a:pt x="982" y="2400"/>
                </a:lnTo>
                <a:cubicBezTo>
                  <a:pt x="440" y="2400"/>
                  <a:pt x="0" y="2938"/>
                  <a:pt x="0" y="3601"/>
                </a:cubicBezTo>
                <a:lnTo>
                  <a:pt x="0" y="9600"/>
                </a:lnTo>
                <a:cubicBezTo>
                  <a:pt x="0" y="10262"/>
                  <a:pt x="440" y="10800"/>
                  <a:pt x="982" y="10800"/>
                </a:cubicBezTo>
                <a:lnTo>
                  <a:pt x="982" y="20400"/>
                </a:lnTo>
                <a:cubicBezTo>
                  <a:pt x="982" y="21062"/>
                  <a:pt x="1422" y="21600"/>
                  <a:pt x="1964" y="21600"/>
                </a:cubicBezTo>
                <a:lnTo>
                  <a:pt x="19636" y="21600"/>
                </a:lnTo>
                <a:cubicBezTo>
                  <a:pt x="20178" y="21600"/>
                  <a:pt x="20618" y="21062"/>
                  <a:pt x="20618" y="20400"/>
                </a:cubicBezTo>
                <a:lnTo>
                  <a:pt x="20618" y="10800"/>
                </a:lnTo>
                <a:cubicBezTo>
                  <a:pt x="21160" y="10800"/>
                  <a:pt x="21600" y="10262"/>
                  <a:pt x="21600" y="9600"/>
                </a:cubicBezTo>
                <a:lnTo>
                  <a:pt x="21600" y="3601"/>
                </a:lnTo>
                <a:cubicBezTo>
                  <a:pt x="21600" y="2938"/>
                  <a:pt x="21160" y="2400"/>
                  <a:pt x="20618" y="2400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anchorCtr="0" anchor="ctr" bIns="14275" lIns="14275" spcFirstLastPara="1" rIns="14275" wrap="square" tIns="1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25">
              <a:solidFill>
                <a:srgbClr val="95A5A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7" name="Google Shape;167;p26"/>
          <p:cNvSpPr txBox="1"/>
          <p:nvPr>
            <p:ph idx="4294967295" type="title"/>
          </p:nvPr>
        </p:nvSpPr>
        <p:spPr>
          <a:xfrm>
            <a:off x="1752600" y="211931"/>
            <a:ext cx="7086600" cy="70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Content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44"/>
          <p:cNvSpPr txBox="1"/>
          <p:nvPr>
            <p:ph type="title"/>
          </p:nvPr>
        </p:nvSpPr>
        <p:spPr>
          <a:xfrm>
            <a:off x="1752600" y="211931"/>
            <a:ext cx="7086600" cy="708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solidFill>
                  <a:schemeClr val="dk1"/>
                </a:solidFill>
              </a:rPr>
              <a:t>4. </a:t>
            </a:r>
            <a:r>
              <a:rPr lang="vi">
                <a:solidFill>
                  <a:schemeClr val="dk1"/>
                </a:solidFill>
              </a:rPr>
              <a:t>Demo</a:t>
            </a:r>
            <a:r>
              <a:rPr lang="vi">
                <a:solidFill>
                  <a:schemeClr val="dk1"/>
                </a:solidFill>
              </a:rPr>
              <a:t>nstration</a:t>
            </a:r>
            <a:endParaRPr/>
          </a:p>
        </p:txBody>
      </p:sp>
      <p:sp>
        <p:nvSpPr>
          <p:cNvPr id="402" name="Google Shape;402;p44"/>
          <p:cNvSpPr txBox="1"/>
          <p:nvPr/>
        </p:nvSpPr>
        <p:spPr>
          <a:xfrm>
            <a:off x="3591450" y="997925"/>
            <a:ext cx="24444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vi" sz="4000">
                <a:solidFill>
                  <a:srgbClr val="E5575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DEMO TIME</a:t>
            </a:r>
            <a:endParaRPr b="1" sz="4000">
              <a:solidFill>
                <a:srgbClr val="E5575A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03" name="Google Shape;403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28288" y="1875725"/>
            <a:ext cx="3970724" cy="2716975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p44"/>
          <p:cNvSpPr txBox="1"/>
          <p:nvPr>
            <p:ph idx="12" type="sldNum"/>
          </p:nvPr>
        </p:nvSpPr>
        <p:spPr>
          <a:xfrm>
            <a:off x="6705600" y="4669631"/>
            <a:ext cx="2133600" cy="415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45"/>
          <p:cNvSpPr txBox="1"/>
          <p:nvPr>
            <p:ph idx="1" type="body"/>
          </p:nvPr>
        </p:nvSpPr>
        <p:spPr>
          <a:xfrm>
            <a:off x="519350" y="1853856"/>
            <a:ext cx="7924800" cy="7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ctr">
              <a:spcBef>
                <a:spcPts val="0"/>
              </a:spcBef>
              <a:spcAft>
                <a:spcPts val="0"/>
              </a:spcAft>
              <a:buClr>
                <a:srgbClr val="000066"/>
              </a:buClr>
              <a:buSzPts val="2900"/>
              <a:buFont typeface="Arial"/>
              <a:buNone/>
            </a:pPr>
            <a:r>
              <a:rPr lang="vi" sz="4600">
                <a:solidFill>
                  <a:srgbClr val="E06666"/>
                </a:solidFill>
              </a:rPr>
              <a:t>THANKS FOR WATCHING</a:t>
            </a:r>
            <a:endParaRPr sz="4600">
              <a:solidFill>
                <a:srgbClr val="E06666"/>
              </a:solidFill>
            </a:endParaRPr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rgbClr val="000066"/>
              </a:buClr>
              <a:buSzPts val="2900"/>
              <a:buFont typeface="Arial"/>
              <a:buNone/>
            </a:pPr>
            <a:r>
              <a:t/>
            </a:r>
            <a:endParaRPr sz="4600">
              <a:solidFill>
                <a:srgbClr val="E06666"/>
              </a:solidFill>
            </a:endParaRPr>
          </a:p>
        </p:txBody>
      </p:sp>
      <p:sp>
        <p:nvSpPr>
          <p:cNvPr id="410" name="Google Shape;410;p45"/>
          <p:cNvSpPr txBox="1"/>
          <p:nvPr>
            <p:ph idx="12" type="sldNum"/>
          </p:nvPr>
        </p:nvSpPr>
        <p:spPr>
          <a:xfrm>
            <a:off x="6705600" y="4669631"/>
            <a:ext cx="2133600" cy="415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7"/>
          <p:cNvSpPr txBox="1"/>
          <p:nvPr>
            <p:ph type="ctrTitle"/>
          </p:nvPr>
        </p:nvSpPr>
        <p:spPr>
          <a:xfrm>
            <a:off x="588313" y="2020494"/>
            <a:ext cx="7772400" cy="1102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419100" lvl="0" marL="457200" rtl="0" algn="ctr"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lang="vi"/>
              <a:t>Overview of VSTAY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8"/>
          <p:cNvSpPr txBox="1"/>
          <p:nvPr>
            <p:ph type="title"/>
          </p:nvPr>
        </p:nvSpPr>
        <p:spPr>
          <a:xfrm>
            <a:off x="1752600" y="211931"/>
            <a:ext cx="7086600" cy="708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vi">
                <a:solidFill>
                  <a:schemeClr val="dk1"/>
                </a:solidFill>
              </a:rPr>
              <a:t>Searching accommodation in 2021?</a:t>
            </a:r>
            <a:endParaRPr/>
          </a:p>
        </p:txBody>
      </p:sp>
      <p:sp>
        <p:nvSpPr>
          <p:cNvPr id="178" name="Google Shape;178;p28"/>
          <p:cNvSpPr txBox="1"/>
          <p:nvPr/>
        </p:nvSpPr>
        <p:spPr>
          <a:xfrm>
            <a:off x="4623900" y="1930700"/>
            <a:ext cx="4520100" cy="24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8349" lvl="0" marL="269999" marR="35999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vi" sz="1700"/>
              <a:t>Searching for accommodation is a challenge</a:t>
            </a:r>
            <a:endParaRPr sz="1700"/>
          </a:p>
          <a:p>
            <a:pPr indent="0" lvl="0" marL="457200" marR="35999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338349" lvl="0" marL="269999" marR="35999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vi" sz="1700"/>
              <a:t>There are a lot of unreliable information</a:t>
            </a:r>
            <a:endParaRPr sz="1700"/>
          </a:p>
          <a:p>
            <a:pPr indent="0" lvl="0" marL="457200" marR="35999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338349" lvl="0" marL="269999" marR="35999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vi" sz="1700"/>
              <a:t>Hard to find inexpensive, spacious, and more secure accommodation</a:t>
            </a:r>
            <a:endParaRPr sz="1700"/>
          </a:p>
        </p:txBody>
      </p:sp>
      <p:grpSp>
        <p:nvGrpSpPr>
          <p:cNvPr id="179" name="Google Shape;179;p28"/>
          <p:cNvGrpSpPr/>
          <p:nvPr/>
        </p:nvGrpSpPr>
        <p:grpSpPr>
          <a:xfrm>
            <a:off x="113050" y="1930703"/>
            <a:ext cx="4458962" cy="2356196"/>
            <a:chOff x="602100" y="2089728"/>
            <a:chExt cx="4458962" cy="2356196"/>
          </a:xfrm>
        </p:grpSpPr>
        <p:grpSp>
          <p:nvGrpSpPr>
            <p:cNvPr id="180" name="Google Shape;180;p28"/>
            <p:cNvGrpSpPr/>
            <p:nvPr/>
          </p:nvGrpSpPr>
          <p:grpSpPr>
            <a:xfrm>
              <a:off x="1874640" y="2089728"/>
              <a:ext cx="3186421" cy="2116511"/>
              <a:chOff x="3576450" y="1819725"/>
              <a:chExt cx="4187150" cy="2648949"/>
            </a:xfrm>
          </p:grpSpPr>
          <p:pic>
            <p:nvPicPr>
              <p:cNvPr id="181" name="Google Shape;181;p28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4213425" y="3574525"/>
                <a:ext cx="717150" cy="65366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82" name="Google Shape;182;p28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4138775" y="1819725"/>
                <a:ext cx="1276350" cy="11760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83" name="Google Shape;183;p28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6088225" y="2835500"/>
                <a:ext cx="1675375" cy="1633175"/>
              </a:xfrm>
              <a:prstGeom prst="rect">
                <a:avLst/>
              </a:prstGeom>
              <a:noFill/>
              <a:ln>
                <a:noFill/>
              </a:ln>
            </p:spPr>
          </p:pic>
          <p:cxnSp>
            <p:nvCxnSpPr>
              <p:cNvPr id="184" name="Google Shape;184;p28"/>
              <p:cNvCxnSpPr/>
              <p:nvPr/>
            </p:nvCxnSpPr>
            <p:spPr>
              <a:xfrm flipH="1" rot="10800000">
                <a:off x="3576450" y="3921350"/>
                <a:ext cx="509700" cy="22500"/>
              </a:xfrm>
              <a:prstGeom prst="straightConnector1">
                <a:avLst/>
              </a:prstGeom>
              <a:noFill/>
              <a:ln cap="flat" cmpd="sng" w="38100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85" name="Google Shape;185;p28"/>
              <p:cNvCxnSpPr/>
              <p:nvPr/>
            </p:nvCxnSpPr>
            <p:spPr>
              <a:xfrm flipH="1" rot="10800000">
                <a:off x="4572000" y="3040650"/>
                <a:ext cx="114900" cy="489000"/>
              </a:xfrm>
              <a:prstGeom prst="straightConnector1">
                <a:avLst/>
              </a:prstGeom>
              <a:noFill/>
              <a:ln cap="flat" cmpd="sng" w="38100">
                <a:solidFill>
                  <a:srgbClr val="FDA3A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86" name="Google Shape;186;p28"/>
              <p:cNvCxnSpPr/>
              <p:nvPr/>
            </p:nvCxnSpPr>
            <p:spPr>
              <a:xfrm flipH="1" rot="10800000">
                <a:off x="5098525" y="3853850"/>
                <a:ext cx="989700" cy="97500"/>
              </a:xfrm>
              <a:prstGeom prst="straightConnector1">
                <a:avLst/>
              </a:prstGeom>
              <a:noFill/>
              <a:ln cap="flat" cmpd="sng" w="38100">
                <a:solidFill>
                  <a:srgbClr val="FF6868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pic>
          <p:nvPicPr>
            <p:cNvPr id="187" name="Google Shape;187;p2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02100" y="3205424"/>
              <a:ext cx="1272548" cy="12405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88" name="Google Shape;188;p28"/>
          <p:cNvSpPr txBox="1"/>
          <p:nvPr>
            <p:ph idx="12" type="sldNum"/>
          </p:nvPr>
        </p:nvSpPr>
        <p:spPr>
          <a:xfrm>
            <a:off x="6705600" y="4669631"/>
            <a:ext cx="2133600" cy="415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9"/>
          <p:cNvSpPr txBox="1"/>
          <p:nvPr>
            <p:ph type="title"/>
          </p:nvPr>
        </p:nvSpPr>
        <p:spPr>
          <a:xfrm>
            <a:off x="1752600" y="211931"/>
            <a:ext cx="7086600" cy="708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solidFill>
                  <a:schemeClr val="dk1"/>
                </a:solidFill>
              </a:rPr>
              <a:t>Searching accommodations in 2021</a:t>
            </a:r>
            <a:endParaRPr/>
          </a:p>
        </p:txBody>
      </p:sp>
      <p:sp>
        <p:nvSpPr>
          <p:cNvPr id="194" name="Google Shape;194;p29"/>
          <p:cNvSpPr txBox="1"/>
          <p:nvPr/>
        </p:nvSpPr>
        <p:spPr>
          <a:xfrm>
            <a:off x="4606200" y="1742425"/>
            <a:ext cx="4602600" cy="28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35999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" sz="1700"/>
              <a:t>Solution:</a:t>
            </a:r>
            <a:endParaRPr sz="1700"/>
          </a:p>
          <a:p>
            <a:pPr indent="-336550" lvl="0" marL="457200" marR="35999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vi" sz="1700"/>
              <a:t>A system that stored and showed accommodations</a:t>
            </a:r>
            <a:endParaRPr sz="1700"/>
          </a:p>
          <a:p>
            <a:pPr indent="0" lvl="0" marL="457200" marR="35999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336550" lvl="0" marL="457200" marR="35999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vi" sz="1700"/>
              <a:t>Help owners and renter to easily look for house or boarding house</a:t>
            </a:r>
            <a:endParaRPr sz="1700"/>
          </a:p>
          <a:p>
            <a:pPr indent="0" lvl="0" marL="457200" marR="35999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336550" lvl="0" marL="457200" marR="35999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vi" sz="1700"/>
              <a:t>Help users to find customers for renting</a:t>
            </a:r>
            <a:endParaRPr sz="1700"/>
          </a:p>
        </p:txBody>
      </p:sp>
      <p:pic>
        <p:nvPicPr>
          <p:cNvPr id="195" name="Google Shape;19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5525" y="3032175"/>
            <a:ext cx="3381729" cy="17780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26562" y="1668063"/>
            <a:ext cx="851575" cy="85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3575" y="1668075"/>
            <a:ext cx="851575" cy="8515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8" name="Google Shape;198;p29"/>
          <p:cNvCxnSpPr/>
          <p:nvPr/>
        </p:nvCxnSpPr>
        <p:spPr>
          <a:xfrm>
            <a:off x="1243275" y="1978525"/>
            <a:ext cx="1884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99" name="Google Shape;199;p29"/>
          <p:cNvCxnSpPr/>
          <p:nvPr/>
        </p:nvCxnSpPr>
        <p:spPr>
          <a:xfrm rot="10800000">
            <a:off x="1283500" y="2433050"/>
            <a:ext cx="1844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pic>
        <p:nvPicPr>
          <p:cNvPr id="200" name="Google Shape;200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019648" y="2019583"/>
            <a:ext cx="372399" cy="372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53325" y="1551625"/>
            <a:ext cx="289949" cy="289949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9"/>
          <p:cNvSpPr txBox="1"/>
          <p:nvPr>
            <p:ph idx="12" type="sldNum"/>
          </p:nvPr>
        </p:nvSpPr>
        <p:spPr>
          <a:xfrm>
            <a:off x="6705600" y="4669631"/>
            <a:ext cx="2133600" cy="415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0"/>
          <p:cNvSpPr txBox="1"/>
          <p:nvPr>
            <p:ph type="title"/>
          </p:nvPr>
        </p:nvSpPr>
        <p:spPr>
          <a:xfrm>
            <a:off x="1752600" y="211931"/>
            <a:ext cx="7086600" cy="70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VSTAY description</a:t>
            </a:r>
            <a:endParaRPr/>
          </a:p>
        </p:txBody>
      </p:sp>
      <p:pic>
        <p:nvPicPr>
          <p:cNvPr id="208" name="Google Shape;20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53119" y="1340125"/>
            <a:ext cx="1837777" cy="819250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30"/>
          <p:cNvSpPr txBox="1"/>
          <p:nvPr/>
        </p:nvSpPr>
        <p:spPr>
          <a:xfrm>
            <a:off x="378300" y="2470975"/>
            <a:ext cx="4554600" cy="22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vi" sz="1700"/>
              <a:t>A web application </a:t>
            </a:r>
            <a:endParaRPr sz="17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vi" sz="1700"/>
              <a:t>Search and contact the owner of accommodation online</a:t>
            </a:r>
            <a:endParaRPr sz="17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vi" sz="1700"/>
              <a:t>Support: share and find accommodation</a:t>
            </a:r>
            <a:endParaRPr sz="1700"/>
          </a:p>
        </p:txBody>
      </p:sp>
      <p:pic>
        <p:nvPicPr>
          <p:cNvPr id="210" name="Google Shape;210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04800" y="2571755"/>
            <a:ext cx="2688102" cy="1344075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30"/>
          <p:cNvSpPr txBox="1"/>
          <p:nvPr>
            <p:ph idx="12" type="sldNum"/>
          </p:nvPr>
        </p:nvSpPr>
        <p:spPr>
          <a:xfrm>
            <a:off x="6705600" y="4669631"/>
            <a:ext cx="2133600" cy="415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1"/>
          <p:cNvSpPr txBox="1"/>
          <p:nvPr>
            <p:ph type="title"/>
          </p:nvPr>
        </p:nvSpPr>
        <p:spPr>
          <a:xfrm>
            <a:off x="1752600" y="211931"/>
            <a:ext cx="7086600" cy="70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VSTAY functions</a:t>
            </a:r>
            <a:endParaRPr/>
          </a:p>
        </p:txBody>
      </p:sp>
      <p:pic>
        <p:nvPicPr>
          <p:cNvPr id="217" name="Google Shape;21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60994" y="1325125"/>
            <a:ext cx="1837777" cy="819250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31"/>
          <p:cNvSpPr txBox="1"/>
          <p:nvPr/>
        </p:nvSpPr>
        <p:spPr>
          <a:xfrm>
            <a:off x="1965525" y="2236875"/>
            <a:ext cx="6221100" cy="24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vi" sz="1700"/>
              <a:t>Authentication (sign in/ sign up)</a:t>
            </a:r>
            <a:endParaRPr sz="1700"/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vi" sz="1700"/>
              <a:t>Upload post (for seeking or renting accommodation)</a:t>
            </a:r>
            <a:endParaRPr sz="1700"/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vi" sz="1700"/>
              <a:t>Search posts</a:t>
            </a:r>
            <a:endParaRPr sz="1700"/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vi" sz="1700"/>
              <a:t>Like/dislike posts</a:t>
            </a:r>
            <a:endParaRPr sz="1700"/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vi" sz="1700"/>
              <a:t>Update profile</a:t>
            </a:r>
            <a:endParaRPr sz="1700"/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vi" sz="1700"/>
              <a:t>Update password</a:t>
            </a:r>
            <a:endParaRPr sz="1700"/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vi" sz="1700"/>
              <a:t>Watch detail of posts</a:t>
            </a:r>
            <a:endParaRPr sz="1700"/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vi" sz="1700"/>
              <a:t>Online chat</a:t>
            </a:r>
            <a:endParaRPr sz="1700"/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vi" sz="1700"/>
              <a:t>Map function</a:t>
            </a:r>
            <a:endParaRPr sz="1700"/>
          </a:p>
        </p:txBody>
      </p:sp>
      <p:sp>
        <p:nvSpPr>
          <p:cNvPr id="219" name="Google Shape;219;p31"/>
          <p:cNvSpPr txBox="1"/>
          <p:nvPr>
            <p:ph idx="12" type="sldNum"/>
          </p:nvPr>
        </p:nvSpPr>
        <p:spPr>
          <a:xfrm>
            <a:off x="6705600" y="4669631"/>
            <a:ext cx="2133600" cy="415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2"/>
          <p:cNvSpPr txBox="1"/>
          <p:nvPr/>
        </p:nvSpPr>
        <p:spPr>
          <a:xfrm>
            <a:off x="1301850" y="2252300"/>
            <a:ext cx="6804900" cy="8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vi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2. Design and Implementation</a:t>
            </a:r>
            <a:endParaRPr b="1" sz="3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5" name="Google Shape;225;p32"/>
          <p:cNvSpPr txBox="1"/>
          <p:nvPr>
            <p:ph idx="12" type="sldNum"/>
          </p:nvPr>
        </p:nvSpPr>
        <p:spPr>
          <a:xfrm>
            <a:off x="6705600" y="4669631"/>
            <a:ext cx="2133600" cy="415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3"/>
          <p:cNvSpPr txBox="1"/>
          <p:nvPr>
            <p:ph type="title"/>
          </p:nvPr>
        </p:nvSpPr>
        <p:spPr>
          <a:xfrm>
            <a:off x="1752600" y="211931"/>
            <a:ext cx="7086600" cy="708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Technologies used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31" name="Google Shape;23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6750" y="1522200"/>
            <a:ext cx="778010" cy="70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50175" y="1662200"/>
            <a:ext cx="708600" cy="70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87775" y="4127825"/>
            <a:ext cx="1189800" cy="59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9425" y="2636475"/>
            <a:ext cx="1252641" cy="59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886625" y="3137300"/>
            <a:ext cx="1035703" cy="576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3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793100" y="4136872"/>
            <a:ext cx="1102165" cy="57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3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442125" y="4148625"/>
            <a:ext cx="1116231" cy="57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3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886625" y="2433885"/>
            <a:ext cx="1035700" cy="51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3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056100" y="1921542"/>
            <a:ext cx="4959200" cy="144673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0" name="Google Shape;240;p33"/>
          <p:cNvCxnSpPr>
            <a:stCxn id="231" idx="3"/>
            <a:endCxn id="239" idx="1"/>
          </p:cNvCxnSpPr>
          <p:nvPr/>
        </p:nvCxnSpPr>
        <p:spPr>
          <a:xfrm>
            <a:off x="1184760" y="1876500"/>
            <a:ext cx="871200" cy="768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1" name="Google Shape;241;p33"/>
          <p:cNvCxnSpPr>
            <a:stCxn id="234" idx="3"/>
            <a:endCxn id="239" idx="1"/>
          </p:cNvCxnSpPr>
          <p:nvPr/>
        </p:nvCxnSpPr>
        <p:spPr>
          <a:xfrm flipH="1" rot="10800000">
            <a:off x="1422066" y="2645025"/>
            <a:ext cx="633900" cy="288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2" name="Google Shape;242;p33"/>
          <p:cNvCxnSpPr>
            <a:stCxn id="232" idx="1"/>
            <a:endCxn id="239" idx="3"/>
          </p:cNvCxnSpPr>
          <p:nvPr/>
        </p:nvCxnSpPr>
        <p:spPr>
          <a:xfrm flipH="1">
            <a:off x="7015175" y="2016500"/>
            <a:ext cx="1035000" cy="628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3" name="Google Shape;243;p33"/>
          <p:cNvCxnSpPr>
            <a:stCxn id="238" idx="1"/>
            <a:endCxn id="239" idx="3"/>
          </p:cNvCxnSpPr>
          <p:nvPr/>
        </p:nvCxnSpPr>
        <p:spPr>
          <a:xfrm rot="10800000">
            <a:off x="7015425" y="2644810"/>
            <a:ext cx="871200" cy="4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4" name="Google Shape;244;p33"/>
          <p:cNvCxnSpPr>
            <a:stCxn id="235" idx="1"/>
            <a:endCxn id="239" idx="3"/>
          </p:cNvCxnSpPr>
          <p:nvPr/>
        </p:nvCxnSpPr>
        <p:spPr>
          <a:xfrm rot="10800000">
            <a:off x="7015425" y="2644799"/>
            <a:ext cx="871200" cy="780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5" name="Google Shape;245;p33"/>
          <p:cNvSpPr txBox="1"/>
          <p:nvPr/>
        </p:nvSpPr>
        <p:spPr>
          <a:xfrm>
            <a:off x="2915175" y="1214000"/>
            <a:ext cx="3298500" cy="6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vi" sz="2100">
                <a:latin typeface="Times New Roman"/>
                <a:ea typeface="Times New Roman"/>
                <a:cs typeface="Times New Roman"/>
                <a:sym typeface="Times New Roman"/>
              </a:rPr>
              <a:t>client-server model</a:t>
            </a:r>
            <a:endParaRPr sz="21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46" name="Google Shape;246;p33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32275" y="3637050"/>
            <a:ext cx="1189800" cy="780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7" name="Google Shape;247;p33"/>
          <p:cNvCxnSpPr/>
          <p:nvPr/>
        </p:nvCxnSpPr>
        <p:spPr>
          <a:xfrm flipH="1" rot="10800000">
            <a:off x="1422075" y="2624700"/>
            <a:ext cx="633900" cy="1602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8" name="Google Shape;248;p33"/>
          <p:cNvSpPr txBox="1"/>
          <p:nvPr>
            <p:ph idx="12" type="sldNum"/>
          </p:nvPr>
        </p:nvSpPr>
        <p:spPr>
          <a:xfrm>
            <a:off x="6705600" y="4669631"/>
            <a:ext cx="2133600" cy="415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